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3" r:id="rId1"/>
  </p:sldMasterIdLst>
  <p:notesMasterIdLst>
    <p:notesMasterId r:id="rId4"/>
  </p:notesMasterIdLst>
  <p:handoutMasterIdLst>
    <p:handoutMasterId r:id="rId5"/>
  </p:handoutMasterIdLst>
  <p:sldIdLst>
    <p:sldId id="258" r:id="rId2"/>
    <p:sldId id="260" r:id="rId3"/>
  </p:sldIdLst>
  <p:sldSz cx="12192000" cy="6858000"/>
  <p:notesSz cx="9929813" cy="6799263"/>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DE94"/>
    <a:srgbClr val="1C63DE"/>
    <a:srgbClr val="FED101"/>
    <a:srgbClr val="FFFF86"/>
    <a:srgbClr val="FFD3CA"/>
    <a:srgbClr val="CDEAFC"/>
    <a:srgbClr val="FFFFB7"/>
    <a:srgbClr val="FF8A7B"/>
    <a:srgbClr val="E1CCFF"/>
    <a:srgbClr val="FFDC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83E6E3-FA7D-4D7B-A595-EF9225AFEA82}">
  <a:tblStyle styleId="{C083E6E3-FA7D-4D7B-A595-EF9225AFEA82}" styleName="Style léger 1 - Accentuation 3">
    <a:wholeTbl>
      <a:tcTxStyle>
        <a:fontRef idx="minor">
          <a:srgbClr val="000000"/>
        </a:fontRef>
        <a:schemeClr val="tx1"/>
      </a:tcTxStyle>
      <a:tcStyle>
        <a:tcBdr>
          <a:left>
            <a:ln w="12700">
              <a:noFill/>
            </a:ln>
          </a:left>
          <a:right>
            <a:ln w="12700">
              <a:noFill/>
            </a:ln>
          </a:right>
          <a:top>
            <a:ln w="12700">
              <a:solidFill>
                <a:schemeClr val="accent3"/>
              </a:solidFill>
            </a:ln>
          </a:top>
          <a:bottom>
            <a:ln w="12700">
              <a:solidFill>
                <a:schemeClr val="accent3"/>
              </a:solidFill>
            </a:ln>
          </a:bottom>
          <a:insideH>
            <a:ln w="12700">
              <a:noFill/>
            </a:ln>
          </a:insideH>
          <a:insideV>
            <a:ln w="12700">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band2V>
      <a:tcStyle>
        <a:tcBdr/>
        <a:fill>
          <a:solidFill>
            <a:schemeClr val="accent3">
              <a:alpha val="20000"/>
            </a:schemeClr>
          </a:solidFill>
        </a:fill>
      </a:tcStyle>
    </a:band2V>
    <a:lastCol>
      <a:tcStyle>
        <a:tcBdr/>
      </a:tcStyle>
    </a:lastCol>
    <a:firstCol>
      <a:tcStyle>
        <a:tcBdr/>
      </a:tcStyle>
    </a:firstCol>
    <a:lastRow>
      <a:tcStyle>
        <a:tcBdr>
          <a:top>
            <a:ln w="12700">
              <a:solidFill>
                <a:schemeClr val="accent3"/>
              </a:solidFill>
            </a:ln>
          </a:top>
        </a:tcBdr>
        <a:fill>
          <a:noFill/>
        </a:fill>
      </a:tcStyle>
    </a:lastRow>
    <a:seCell>
      <a:tcStyle>
        <a:tcBdr/>
      </a:tcStyle>
    </a:seCell>
    <a:swCell>
      <a:tcStyle>
        <a:tcBdr/>
      </a:tcStyle>
    </a:swCell>
    <a:firstRow>
      <a:tcStyle>
        <a:tcBdr>
          <a:bottom>
            <a:ln w="12700">
              <a:solidFill>
                <a:schemeClr val="accent3"/>
              </a:solidFill>
            </a:ln>
          </a:bottom>
        </a:tcBdr>
        <a:fill>
          <a:noFill/>
        </a:fill>
      </a:tcStyle>
    </a:firstRow>
    <a:neCell>
      <a:tcStyle>
        <a:tcBdr/>
      </a:tcStyle>
    </a:neCell>
    <a:nwCell>
      <a:tcStyle>
        <a:tcBdr/>
      </a:tcStyle>
    </a:nwCel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66" autoAdjust="0"/>
    <p:restoredTop sz="96731"/>
  </p:normalViewPr>
  <p:slideViewPr>
    <p:cSldViewPr snapToGrid="0">
      <p:cViewPr varScale="1">
        <p:scale>
          <a:sx n="71" d="100"/>
          <a:sy n="71" d="100"/>
        </p:scale>
        <p:origin x="600" y="58"/>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297" d="100"/>
          <a:sy n="297" d="100"/>
        </p:scale>
        <p:origin x="371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FAE1345-F057-E3B1-8F96-D75383510AAA}"/>
              </a:ext>
            </a:extLst>
          </p:cNvPr>
          <p:cNvSpPr>
            <a:spLocks noGrp="1"/>
          </p:cNvSpPr>
          <p:nvPr>
            <p:ph type="hdr" sz="quarter"/>
          </p:nvPr>
        </p:nvSpPr>
        <p:spPr>
          <a:xfrm>
            <a:off x="0" y="0"/>
            <a:ext cx="4302919" cy="341538"/>
          </a:xfrm>
          <a:prstGeom prst="rect">
            <a:avLst/>
          </a:prstGeom>
        </p:spPr>
        <p:txBody>
          <a:bodyPr vert="horz" lIns="91436" tIns="45719" rIns="91436" bIns="45719"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C8CA94A3-517D-2A42-DCE4-96D832B30725}"/>
              </a:ext>
            </a:extLst>
          </p:cNvPr>
          <p:cNvSpPr>
            <a:spLocks noGrp="1"/>
          </p:cNvSpPr>
          <p:nvPr>
            <p:ph type="dt" sz="quarter" idx="1"/>
          </p:nvPr>
        </p:nvSpPr>
        <p:spPr>
          <a:xfrm>
            <a:off x="5625172" y="0"/>
            <a:ext cx="4302919" cy="341538"/>
          </a:xfrm>
          <a:prstGeom prst="rect">
            <a:avLst/>
          </a:prstGeom>
        </p:spPr>
        <p:txBody>
          <a:bodyPr vert="horz" lIns="91436" tIns="45719" rIns="91436" bIns="45719" rtlCol="0"/>
          <a:lstStyle>
            <a:lvl1pPr algn="r">
              <a:defRPr sz="1200"/>
            </a:lvl1pPr>
          </a:lstStyle>
          <a:p>
            <a:fld id="{BA296D19-71E9-9747-91E2-92FF3669FC09}" type="datetimeFigureOut">
              <a:rPr lang="fr-FR" smtClean="0"/>
              <a:t>23/03/2026</a:t>
            </a:fld>
            <a:endParaRPr lang="fr-FR"/>
          </a:p>
        </p:txBody>
      </p:sp>
      <p:sp>
        <p:nvSpPr>
          <p:cNvPr id="4" name="Espace réservé du pied de page 3">
            <a:extLst>
              <a:ext uri="{FF2B5EF4-FFF2-40B4-BE49-F238E27FC236}">
                <a16:creationId xmlns:a16="http://schemas.microsoft.com/office/drawing/2014/main" id="{A3016E1F-888E-B7EB-05B7-7CF7EB0D24D1}"/>
              </a:ext>
            </a:extLst>
          </p:cNvPr>
          <p:cNvSpPr>
            <a:spLocks noGrp="1"/>
          </p:cNvSpPr>
          <p:nvPr>
            <p:ph type="ftr" sz="quarter" idx="2"/>
          </p:nvPr>
        </p:nvSpPr>
        <p:spPr>
          <a:xfrm>
            <a:off x="0" y="6457728"/>
            <a:ext cx="4302919" cy="341537"/>
          </a:xfrm>
          <a:prstGeom prst="rect">
            <a:avLst/>
          </a:prstGeom>
        </p:spPr>
        <p:txBody>
          <a:bodyPr vert="horz" lIns="91436" tIns="45719" rIns="91436" bIns="45719"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D51C53E-864C-D798-BCF6-F98419DB29A9}"/>
              </a:ext>
            </a:extLst>
          </p:cNvPr>
          <p:cNvSpPr>
            <a:spLocks noGrp="1"/>
          </p:cNvSpPr>
          <p:nvPr>
            <p:ph type="sldNum" sz="quarter" idx="3"/>
          </p:nvPr>
        </p:nvSpPr>
        <p:spPr>
          <a:xfrm>
            <a:off x="5625172" y="6457728"/>
            <a:ext cx="4302919" cy="341537"/>
          </a:xfrm>
          <a:prstGeom prst="rect">
            <a:avLst/>
          </a:prstGeom>
        </p:spPr>
        <p:txBody>
          <a:bodyPr vert="horz" lIns="91436" tIns="45719" rIns="91436" bIns="45719" rtlCol="0" anchor="b"/>
          <a:lstStyle>
            <a:lvl1pPr algn="r">
              <a:defRPr sz="1200"/>
            </a:lvl1pPr>
          </a:lstStyle>
          <a:p>
            <a:fld id="{6D5FFC94-9B3A-1846-98B5-CEC821720AD6}" type="slidenum">
              <a:rPr lang="fr-FR" smtClean="0"/>
              <a:t>‹N°›</a:t>
            </a:fld>
            <a:endParaRPr lang="fr-FR"/>
          </a:p>
        </p:txBody>
      </p:sp>
    </p:spTree>
    <p:extLst>
      <p:ext uri="{BB962C8B-B14F-4D97-AF65-F5344CB8AC3E}">
        <p14:creationId xmlns:p14="http://schemas.microsoft.com/office/powerpoint/2010/main" val="1400209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919" cy="341538"/>
          </a:xfrm>
          <a:prstGeom prst="rect">
            <a:avLst/>
          </a:prstGeom>
        </p:spPr>
        <p:txBody>
          <a:bodyPr vert="horz" lIns="91436" tIns="45719" rIns="91436" bIns="45719" rtlCol="0"/>
          <a:lstStyle>
            <a:lvl1pPr algn="l">
              <a:defRPr sz="1200"/>
            </a:lvl1pPr>
          </a:lstStyle>
          <a:p>
            <a:endParaRPr lang="fr-FR"/>
          </a:p>
        </p:txBody>
      </p:sp>
      <p:sp>
        <p:nvSpPr>
          <p:cNvPr id="3" name="Espace réservé de la date 2"/>
          <p:cNvSpPr>
            <a:spLocks noGrp="1"/>
          </p:cNvSpPr>
          <p:nvPr>
            <p:ph type="dt" idx="1"/>
          </p:nvPr>
        </p:nvSpPr>
        <p:spPr>
          <a:xfrm>
            <a:off x="5625172" y="0"/>
            <a:ext cx="4302919" cy="341538"/>
          </a:xfrm>
          <a:prstGeom prst="rect">
            <a:avLst/>
          </a:prstGeom>
        </p:spPr>
        <p:txBody>
          <a:bodyPr vert="horz" lIns="91436" tIns="45719" rIns="91436" bIns="45719" rtlCol="0"/>
          <a:lstStyle>
            <a:lvl1pPr algn="r">
              <a:defRPr sz="1200"/>
            </a:lvl1pPr>
          </a:lstStyle>
          <a:p>
            <a:fld id="{C34572BD-D5B8-0142-BFA4-363B6DB62465}" type="datetimeFigureOut">
              <a:rPr lang="fr-FR" smtClean="0"/>
              <a:t>23/03/2026</a:t>
            </a:fld>
            <a:endParaRPr lang="fr-FR"/>
          </a:p>
        </p:txBody>
      </p:sp>
      <p:sp>
        <p:nvSpPr>
          <p:cNvPr id="4" name="Espace réservé de l'image des diapositives 3"/>
          <p:cNvSpPr>
            <a:spLocks noGrp="1" noRot="1" noChangeAspect="1"/>
          </p:cNvSpPr>
          <p:nvPr>
            <p:ph type="sldImg" idx="2"/>
          </p:nvPr>
        </p:nvSpPr>
        <p:spPr>
          <a:xfrm>
            <a:off x="2924175" y="849313"/>
            <a:ext cx="4081463" cy="2295525"/>
          </a:xfrm>
          <a:prstGeom prst="rect">
            <a:avLst/>
          </a:prstGeom>
          <a:noFill/>
          <a:ln w="12700">
            <a:solidFill>
              <a:prstClr val="black"/>
            </a:solidFill>
          </a:ln>
        </p:spPr>
        <p:txBody>
          <a:bodyPr vert="horz" lIns="91436" tIns="45719" rIns="91436" bIns="45719" rtlCol="0" anchor="ctr"/>
          <a:lstStyle/>
          <a:p>
            <a:endParaRPr lang="fr-FR"/>
          </a:p>
        </p:txBody>
      </p:sp>
      <p:sp>
        <p:nvSpPr>
          <p:cNvPr id="5" name="Espace réservé des notes 4"/>
          <p:cNvSpPr>
            <a:spLocks noGrp="1"/>
          </p:cNvSpPr>
          <p:nvPr>
            <p:ph type="body" sz="quarter" idx="3"/>
          </p:nvPr>
        </p:nvSpPr>
        <p:spPr>
          <a:xfrm>
            <a:off x="992982" y="3272146"/>
            <a:ext cx="7943850" cy="2677209"/>
          </a:xfrm>
          <a:prstGeom prst="rect">
            <a:avLst/>
          </a:prstGeom>
        </p:spPr>
        <p:txBody>
          <a:bodyPr vert="horz" lIns="91436" tIns="45719" rIns="91436" bIns="45719"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457728"/>
            <a:ext cx="4302919" cy="341537"/>
          </a:xfrm>
          <a:prstGeom prst="rect">
            <a:avLst/>
          </a:prstGeom>
        </p:spPr>
        <p:txBody>
          <a:bodyPr vert="horz" lIns="91436" tIns="45719" rIns="91436" bIns="45719"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5172" y="6457728"/>
            <a:ext cx="4302919" cy="341537"/>
          </a:xfrm>
          <a:prstGeom prst="rect">
            <a:avLst/>
          </a:prstGeom>
        </p:spPr>
        <p:txBody>
          <a:bodyPr vert="horz" lIns="91436" tIns="45719" rIns="91436" bIns="45719" rtlCol="0" anchor="b"/>
          <a:lstStyle>
            <a:lvl1pPr algn="r">
              <a:defRPr sz="1200"/>
            </a:lvl1pPr>
          </a:lstStyle>
          <a:p>
            <a:fld id="{BFCE418E-6298-5C45-B009-B047CB12C206}" type="slidenum">
              <a:rPr lang="fr-FR" smtClean="0"/>
              <a:t>‹N°›</a:t>
            </a:fld>
            <a:endParaRPr lang="fr-FR"/>
          </a:p>
        </p:txBody>
      </p:sp>
    </p:spTree>
    <p:extLst>
      <p:ext uri="{BB962C8B-B14F-4D97-AF65-F5344CB8AC3E}">
        <p14:creationId xmlns:p14="http://schemas.microsoft.com/office/powerpoint/2010/main" val="194403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01a_Titre sans image">
    <p:bg>
      <p:bgRef idx="1001">
        <a:schemeClr val="bg1"/>
      </p:bgRef>
    </p:bg>
    <p:spTree>
      <p:nvGrpSpPr>
        <p:cNvPr id="1" name=""/>
        <p:cNvGrpSpPr/>
        <p:nvPr/>
      </p:nvGrpSpPr>
      <p:grpSpPr bwMode="auto">
        <a:xfrm>
          <a:off x="0" y="0"/>
          <a:ext cx="0" cy="0"/>
          <a:chOff x="0" y="0"/>
          <a:chExt cx="0" cy="0"/>
        </a:xfrm>
      </p:grpSpPr>
      <p:sp>
        <p:nvSpPr>
          <p:cNvPr id="42" name="Rectangle 41">
            <a:extLst>
              <a:ext uri="{FF2B5EF4-FFF2-40B4-BE49-F238E27FC236}">
                <a16:creationId xmlns:a16="http://schemas.microsoft.com/office/drawing/2014/main" id="{C5D2973F-733C-4BFB-39A6-36A2EE7A22CF}"/>
              </a:ext>
            </a:extLst>
          </p:cNvPr>
          <p:cNvSpPr/>
          <p:nvPr userDrawn="1"/>
        </p:nvSpPr>
        <p:spPr>
          <a:xfrm>
            <a:off x="-2" y="0"/>
            <a:ext cx="12192001"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Titre 1">
            <a:extLst>
              <a:ext uri="{FF2B5EF4-FFF2-40B4-BE49-F238E27FC236}">
                <a16:creationId xmlns:a16="http://schemas.microsoft.com/office/drawing/2014/main" id="{58C40940-E9CC-43B6-B85C-C15989AF7F54}"/>
              </a:ext>
            </a:extLst>
          </p:cNvPr>
          <p:cNvSpPr>
            <a:spLocks noGrp="1"/>
          </p:cNvSpPr>
          <p:nvPr>
            <p:ph type="ctrTitle" hasCustomPrompt="1"/>
          </p:nvPr>
        </p:nvSpPr>
        <p:spPr bwMode="auto">
          <a:xfrm>
            <a:off x="-1" y="0"/>
            <a:ext cx="7315201" cy="1655014"/>
          </a:xfrm>
          <a:solidFill>
            <a:schemeClr val="tx2"/>
          </a:solidFill>
        </p:spPr>
        <p:txBody>
          <a:bodyPr wrap="square" lIns="360000" tIns="216000" rIns="360000" bIns="216000">
            <a:spAutoFit/>
          </a:bodyPr>
          <a:lstStyle>
            <a:lvl1pPr>
              <a:defRPr>
                <a:solidFill>
                  <a:schemeClr val="bg1"/>
                </a:solidFill>
                <a:latin typeface="AMU Monument Grotesk Medium" panose="020B0604040202060203" pitchFamily="34" charset="0"/>
              </a:defRPr>
            </a:lvl1pPr>
          </a:lstStyle>
          <a:p>
            <a:r>
              <a:rPr lang="fr-FR" dirty="0"/>
              <a:t>Modifiez le style du titre</a:t>
            </a:r>
            <a:br>
              <a:rPr lang="fr-FR" dirty="0"/>
            </a:br>
            <a:endParaRPr lang="fr-FR" dirty="0"/>
          </a:p>
        </p:txBody>
      </p:sp>
      <p:sp>
        <p:nvSpPr>
          <p:cNvPr id="22" name="Sous-titre 3">
            <a:extLst>
              <a:ext uri="{FF2B5EF4-FFF2-40B4-BE49-F238E27FC236}">
                <a16:creationId xmlns:a16="http://schemas.microsoft.com/office/drawing/2014/main" id="{71B8E6C6-FF46-46E3-AD01-C83005EE02C1}"/>
              </a:ext>
            </a:extLst>
          </p:cNvPr>
          <p:cNvSpPr>
            <a:spLocks noGrp="1"/>
          </p:cNvSpPr>
          <p:nvPr>
            <p:ph type="subTitle" idx="1"/>
          </p:nvPr>
        </p:nvSpPr>
        <p:spPr bwMode="auto">
          <a:xfrm>
            <a:off x="0" y="1655014"/>
            <a:ext cx="4805570" cy="1030058"/>
          </a:xfrm>
          <a:solidFill>
            <a:schemeClr val="tx2"/>
          </a:solidFill>
        </p:spPr>
        <p:txBody>
          <a:bodyPr wrap="square" lIns="360000" tIns="0" rIns="360000" bIns="216000">
            <a:spAutoFit/>
          </a:bodyPr>
          <a:lstStyle>
            <a:lvl1pPr marL="0" indent="0">
              <a:buNone/>
              <a:defRPr>
                <a:solidFill>
                  <a:schemeClr val="bg1"/>
                </a:solidFill>
              </a:defRPr>
            </a:lvl1pPr>
          </a:lstStyle>
          <a:p>
            <a:pPr>
              <a:defRPr/>
            </a:pPr>
            <a:r>
              <a:rPr lang="fr-FR"/>
              <a:t>Modifiez le style des sous-titres du masque</a:t>
            </a:r>
            <a:endParaRPr lang="fr-FR" dirty="0"/>
          </a:p>
        </p:txBody>
      </p:sp>
      <p:pic>
        <p:nvPicPr>
          <p:cNvPr id="4" name="Image 3">
            <a:extLst>
              <a:ext uri="{FF2B5EF4-FFF2-40B4-BE49-F238E27FC236}">
                <a16:creationId xmlns:a16="http://schemas.microsoft.com/office/drawing/2014/main" id="{64719F20-24A0-4FAA-A0D5-36D4963728A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296703" y="4995775"/>
            <a:ext cx="3895297" cy="1862225"/>
          </a:xfrm>
          <a:prstGeom prst="rect">
            <a:avLst/>
          </a:prstGeom>
        </p:spPr>
      </p:pic>
      <p:sp>
        <p:nvSpPr>
          <p:cNvPr id="5" name="Espace réservé du pied de page 4">
            <a:extLst>
              <a:ext uri="{FF2B5EF4-FFF2-40B4-BE49-F238E27FC236}">
                <a16:creationId xmlns:a16="http://schemas.microsoft.com/office/drawing/2014/main" id="{ADF157A0-CC7E-428F-9E0A-3AD4C6FDE8EC}"/>
              </a:ext>
            </a:extLst>
          </p:cNvPr>
          <p:cNvSpPr>
            <a:spLocks noGrp="1"/>
          </p:cNvSpPr>
          <p:nvPr>
            <p:ph type="ftr" sz="quarter" idx="10"/>
          </p:nvPr>
        </p:nvSpPr>
        <p:spPr>
          <a:xfrm>
            <a:off x="0" y="6492875"/>
            <a:ext cx="4114800" cy="365125"/>
          </a:xfrm>
        </p:spPr>
        <p:txBody>
          <a:bodyPr/>
          <a:lstStyle>
            <a:lvl1pPr algn="l">
              <a:defRPr/>
            </a:lvl1pPr>
          </a:lstStyle>
          <a:p>
            <a:endParaRPr lang="fr-FR" dirty="0"/>
          </a:p>
        </p:txBody>
      </p:sp>
    </p:spTree>
    <p:extLst>
      <p:ext uri="{BB962C8B-B14F-4D97-AF65-F5344CB8AC3E}">
        <p14:creationId xmlns:p14="http://schemas.microsoft.com/office/powerpoint/2010/main" val="271655868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preserve="1" userDrawn="1">
  <p:cSld name="05c_Deux contenus (vierge)">
    <p:spTree>
      <p:nvGrpSpPr>
        <p:cNvPr id="1" name=""/>
        <p:cNvGrpSpPr/>
        <p:nvPr/>
      </p:nvGrpSpPr>
      <p:grpSpPr bwMode="auto">
        <a:xfrm>
          <a:off x="0" y="0"/>
          <a:ext cx="0" cy="0"/>
          <a:chOff x="0" y="0"/>
          <a:chExt cx="0" cy="0"/>
        </a:xfrm>
      </p:grpSpPr>
      <p:sp>
        <p:nvSpPr>
          <p:cNvPr id="3" name="Espace réservé du contenu 2"/>
          <p:cNvSpPr>
            <a:spLocks noGrp="1"/>
          </p:cNvSpPr>
          <p:nvPr>
            <p:ph sz="half" idx="1"/>
          </p:nvPr>
        </p:nvSpPr>
        <p:spPr bwMode="auto">
          <a:xfrm>
            <a:off x="720000" y="2160000"/>
            <a:ext cx="5220000" cy="4000957"/>
          </a:xfrm>
        </p:spPr>
        <p:txBody>
          <a:bodyPr/>
          <a:lstStyle>
            <a:lvl1pPr>
              <a:defRPr>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a:t>Cliquez pour modifier les styles du texte du masque</a:t>
            </a:r>
          </a:p>
          <a:p>
            <a:pPr lvl="1">
              <a:defRPr/>
            </a:pPr>
            <a:r>
              <a:rPr lang="fr-FR"/>
              <a:t>Deuxième niveau</a:t>
            </a:r>
          </a:p>
          <a:p>
            <a:pPr lvl="2">
              <a:defRPr/>
            </a:pPr>
            <a:r>
              <a:rPr lang="fr-FR"/>
              <a:t>Troisième niveau</a:t>
            </a:r>
          </a:p>
          <a:p>
            <a:pPr lvl="3">
              <a:defRPr/>
            </a:pPr>
            <a:r>
              <a:rPr lang="fr-FR"/>
              <a:t>Quatrième niveau</a:t>
            </a:r>
          </a:p>
          <a:p>
            <a:pPr lvl="4">
              <a:defRPr/>
            </a:pPr>
            <a:r>
              <a:rPr lang="fr-FR"/>
              <a:t>Cinquième niveau</a:t>
            </a:r>
            <a:endParaRPr/>
          </a:p>
        </p:txBody>
      </p:sp>
      <p:sp>
        <p:nvSpPr>
          <p:cNvPr id="4" name="Espace réservé du contenu 3"/>
          <p:cNvSpPr>
            <a:spLocks noGrp="1"/>
          </p:cNvSpPr>
          <p:nvPr>
            <p:ph sz="half" idx="2"/>
          </p:nvPr>
        </p:nvSpPr>
        <p:spPr bwMode="auto">
          <a:xfrm>
            <a:off x="6331920" y="2160000"/>
            <a:ext cx="5220000" cy="4000957"/>
          </a:xfrm>
        </p:spPr>
        <p:txBody>
          <a:bodyPr/>
          <a:lstStyle>
            <a:lvl1pPr>
              <a:defRPr>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a:t>Cliquez pour modifier les styles du texte du masque</a:t>
            </a:r>
          </a:p>
          <a:p>
            <a:pPr lvl="1">
              <a:defRPr/>
            </a:pPr>
            <a:r>
              <a:rPr lang="fr-FR"/>
              <a:t>Deuxième niveau</a:t>
            </a:r>
          </a:p>
          <a:p>
            <a:pPr lvl="2">
              <a:defRPr/>
            </a:pPr>
            <a:r>
              <a:rPr lang="fr-FR"/>
              <a:t>Troisième niveau</a:t>
            </a:r>
          </a:p>
          <a:p>
            <a:pPr lvl="3">
              <a:defRPr/>
            </a:pPr>
            <a:r>
              <a:rPr lang="fr-FR"/>
              <a:t>Quatrième niveau</a:t>
            </a:r>
          </a:p>
          <a:p>
            <a:pPr lvl="4">
              <a:defRPr/>
            </a:pPr>
            <a:r>
              <a:rPr lang="fr-FR"/>
              <a:t>Cinquième niveau</a:t>
            </a:r>
            <a:endParaRPr dirty="0"/>
          </a:p>
        </p:txBody>
      </p:sp>
      <p:sp>
        <p:nvSpPr>
          <p:cNvPr id="7" name="Titre 1">
            <a:extLst>
              <a:ext uri="{FF2B5EF4-FFF2-40B4-BE49-F238E27FC236}">
                <a16:creationId xmlns:a16="http://schemas.microsoft.com/office/drawing/2014/main" id="{6B718521-DA02-98D9-9CC2-AC98D278A772}"/>
              </a:ext>
            </a:extLst>
          </p:cNvPr>
          <p:cNvSpPr>
            <a:spLocks noGrp="1"/>
          </p:cNvSpPr>
          <p:nvPr>
            <p:ph type="title"/>
          </p:nvPr>
        </p:nvSpPr>
        <p:spPr bwMode="auto">
          <a:xfrm>
            <a:off x="720000" y="900000"/>
            <a:ext cx="1083192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2" name="Espace réservé du pied de page 1">
            <a:extLst>
              <a:ext uri="{FF2B5EF4-FFF2-40B4-BE49-F238E27FC236}">
                <a16:creationId xmlns:a16="http://schemas.microsoft.com/office/drawing/2014/main" id="{7C8A5D3A-12C8-45A8-8A59-C3D3C988DCE6}"/>
              </a:ext>
            </a:extLst>
          </p:cNvPr>
          <p:cNvSpPr>
            <a:spLocks noGrp="1"/>
          </p:cNvSpPr>
          <p:nvPr>
            <p:ph type="ftr" sz="quarter" idx="10"/>
          </p:nvPr>
        </p:nvSpPr>
        <p:spPr/>
        <p:txBody>
          <a:bodyPr/>
          <a:lstStyle/>
          <a:p>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preserve="1" userDrawn="1">
  <p:cSld name="06a_Comparaison">
    <p:spTree>
      <p:nvGrpSpPr>
        <p:cNvPr id="1" name=""/>
        <p:cNvGrpSpPr/>
        <p:nvPr/>
      </p:nvGrpSpPr>
      <p:grpSpPr bwMode="auto">
        <a:xfrm>
          <a:off x="0" y="0"/>
          <a:ext cx="0" cy="0"/>
          <a:chOff x="0" y="0"/>
          <a:chExt cx="0" cy="0"/>
        </a:xfrm>
      </p:grpSpPr>
      <p:sp>
        <p:nvSpPr>
          <p:cNvPr id="3" name="Espace réservé du texte 2"/>
          <p:cNvSpPr>
            <a:spLocks noGrp="1"/>
          </p:cNvSpPr>
          <p:nvPr>
            <p:ph type="body" idx="1"/>
          </p:nvPr>
        </p:nvSpPr>
        <p:spPr bwMode="auto">
          <a:xfrm>
            <a:off x="720000" y="1800000"/>
            <a:ext cx="5184000" cy="823912"/>
          </a:xfrm>
        </p:spPr>
        <p:txBody>
          <a:bodyPr anchor="b"/>
          <a:lstStyle>
            <a:lvl1pPr marL="0" indent="0">
              <a:buNone/>
              <a:defRPr sz="2400" b="1">
                <a:solidFill>
                  <a:schemeClr val="tx2"/>
                </a:solidFill>
                <a:latin typeface="AMU Monument Grotesk" panose="020B050404020206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Cliquez pour modifier les styles du texte du masque</a:t>
            </a:r>
          </a:p>
        </p:txBody>
      </p:sp>
      <p:sp>
        <p:nvSpPr>
          <p:cNvPr id="10" name="Espace réservé du contenu 5">
            <a:extLst>
              <a:ext uri="{FF2B5EF4-FFF2-40B4-BE49-F238E27FC236}">
                <a16:creationId xmlns:a16="http://schemas.microsoft.com/office/drawing/2014/main" id="{8E73A74D-D799-46A1-8FEC-AE0E7B9DF483}"/>
              </a:ext>
            </a:extLst>
          </p:cNvPr>
          <p:cNvSpPr>
            <a:spLocks noGrp="1"/>
          </p:cNvSpPr>
          <p:nvPr>
            <p:ph sz="quarter" idx="13" hasCustomPrompt="1"/>
          </p:nvPr>
        </p:nvSpPr>
        <p:spPr bwMode="auto">
          <a:xfrm>
            <a:off x="720000" y="2880000"/>
            <a:ext cx="5183717" cy="3420000"/>
          </a:xfrm>
        </p:spPr>
        <p:txBody>
          <a:bodyPr/>
          <a:lstStyle>
            <a:lvl1pPr>
              <a:defRPr>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dirty="0"/>
              <a:t>Cliquez pour modifier les styles du texte du masque</a:t>
            </a:r>
          </a:p>
          <a:p>
            <a:pPr lvl="1">
              <a:defRPr/>
            </a:pPr>
            <a:r>
              <a:rPr lang="fr-FR" dirty="0"/>
              <a:t>Deuxième niveau</a:t>
            </a:r>
          </a:p>
          <a:p>
            <a:pPr lvl="2">
              <a:defRPr/>
            </a:pPr>
            <a:r>
              <a:rPr lang="fr-FR" dirty="0"/>
              <a:t>Troisième niveau</a:t>
            </a:r>
          </a:p>
          <a:p>
            <a:pPr lvl="3">
              <a:defRPr/>
            </a:pPr>
            <a:r>
              <a:rPr lang="fr-FR" dirty="0"/>
              <a:t>Quatrième niveau</a:t>
            </a:r>
          </a:p>
          <a:p>
            <a:pPr lvl="4">
              <a:defRPr/>
            </a:pPr>
            <a:r>
              <a:rPr lang="fr-FR" dirty="0"/>
              <a:t>Cinquième niveau</a:t>
            </a:r>
          </a:p>
        </p:txBody>
      </p:sp>
      <p:sp>
        <p:nvSpPr>
          <p:cNvPr id="4" name="Titre 1">
            <a:extLst>
              <a:ext uri="{FF2B5EF4-FFF2-40B4-BE49-F238E27FC236}">
                <a16:creationId xmlns:a16="http://schemas.microsoft.com/office/drawing/2014/main" id="{93B9C290-3ABD-EE4A-0CE0-2E40FDDF0BE3}"/>
              </a:ext>
            </a:extLst>
          </p:cNvPr>
          <p:cNvSpPr>
            <a:spLocks noGrp="1"/>
          </p:cNvSpPr>
          <p:nvPr>
            <p:ph type="title"/>
          </p:nvPr>
        </p:nvSpPr>
        <p:spPr bwMode="auto">
          <a:xfrm>
            <a:off x="720000" y="900000"/>
            <a:ext cx="1080000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9" name="Espace réservé du texte 2">
            <a:extLst>
              <a:ext uri="{FF2B5EF4-FFF2-40B4-BE49-F238E27FC236}">
                <a16:creationId xmlns:a16="http://schemas.microsoft.com/office/drawing/2014/main" id="{A25E0482-57EB-F845-747D-58CE0590F88A}"/>
              </a:ext>
            </a:extLst>
          </p:cNvPr>
          <p:cNvSpPr>
            <a:spLocks noGrp="1"/>
          </p:cNvSpPr>
          <p:nvPr>
            <p:ph type="body" idx="14"/>
          </p:nvPr>
        </p:nvSpPr>
        <p:spPr bwMode="auto">
          <a:xfrm>
            <a:off x="6336000" y="1800000"/>
            <a:ext cx="5184000" cy="823912"/>
          </a:xfrm>
        </p:spPr>
        <p:txBody>
          <a:bodyPr anchor="b"/>
          <a:lstStyle>
            <a:lvl1pPr marL="0" indent="0">
              <a:buNone/>
              <a:defRPr sz="2400" b="1">
                <a:solidFill>
                  <a:schemeClr val="tx2"/>
                </a:solidFill>
                <a:latin typeface="AMU Monument Grotesk" panose="020B050404020206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Cliquez pour modifier les styles du texte du masque</a:t>
            </a:r>
          </a:p>
        </p:txBody>
      </p:sp>
      <p:sp>
        <p:nvSpPr>
          <p:cNvPr id="12" name="Espace réservé du contenu 5">
            <a:extLst>
              <a:ext uri="{FF2B5EF4-FFF2-40B4-BE49-F238E27FC236}">
                <a16:creationId xmlns:a16="http://schemas.microsoft.com/office/drawing/2014/main" id="{5E9BD123-FF67-0DBF-C647-B15C76C2E85F}"/>
              </a:ext>
            </a:extLst>
          </p:cNvPr>
          <p:cNvSpPr>
            <a:spLocks noGrp="1"/>
          </p:cNvSpPr>
          <p:nvPr>
            <p:ph sz="quarter" idx="15" hasCustomPrompt="1"/>
          </p:nvPr>
        </p:nvSpPr>
        <p:spPr bwMode="auto">
          <a:xfrm>
            <a:off x="6336000" y="2880000"/>
            <a:ext cx="5183717" cy="3420000"/>
          </a:xfrm>
        </p:spPr>
        <p:txBody>
          <a:bodyPr/>
          <a:lstStyle>
            <a:lvl1pPr>
              <a:defRPr>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dirty="0"/>
              <a:t>Cliquez pour modifier les styles du texte du masque</a:t>
            </a:r>
          </a:p>
          <a:p>
            <a:pPr lvl="1">
              <a:defRPr/>
            </a:pPr>
            <a:r>
              <a:rPr lang="fr-FR" dirty="0"/>
              <a:t>Deuxième niveau</a:t>
            </a:r>
          </a:p>
          <a:p>
            <a:pPr lvl="2">
              <a:defRPr/>
            </a:pPr>
            <a:r>
              <a:rPr lang="fr-FR" dirty="0"/>
              <a:t>Troisième niveau</a:t>
            </a:r>
          </a:p>
          <a:p>
            <a:pPr lvl="3">
              <a:defRPr/>
            </a:pPr>
            <a:r>
              <a:rPr lang="fr-FR" dirty="0"/>
              <a:t>Quatrième niveau</a:t>
            </a:r>
          </a:p>
          <a:p>
            <a:pPr lvl="4">
              <a:defRPr/>
            </a:pPr>
            <a:r>
              <a:rPr lang="fr-FR" dirty="0"/>
              <a:t>Cinquième niveau</a:t>
            </a:r>
          </a:p>
        </p:txBody>
      </p:sp>
      <p:sp>
        <p:nvSpPr>
          <p:cNvPr id="2" name="Espace réservé du pied de page 1">
            <a:extLst>
              <a:ext uri="{FF2B5EF4-FFF2-40B4-BE49-F238E27FC236}">
                <a16:creationId xmlns:a16="http://schemas.microsoft.com/office/drawing/2014/main" id="{9A44FFD9-695B-4BF7-B4A4-6E4ACBFD834A}"/>
              </a:ext>
            </a:extLst>
          </p:cNvPr>
          <p:cNvSpPr>
            <a:spLocks noGrp="1"/>
          </p:cNvSpPr>
          <p:nvPr>
            <p:ph type="ftr" sz="quarter" idx="16"/>
          </p:nvPr>
        </p:nvSpPr>
        <p:spPr/>
        <p:txBody>
          <a:bodyPr/>
          <a:lstStyle/>
          <a:p>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preserve="1" userDrawn="1">
  <p:cSld name="06b_Comparaison">
    <p:spTree>
      <p:nvGrpSpPr>
        <p:cNvPr id="1" name=""/>
        <p:cNvGrpSpPr/>
        <p:nvPr/>
      </p:nvGrpSpPr>
      <p:grpSpPr bwMode="auto">
        <a:xfrm>
          <a:off x="0" y="0"/>
          <a:ext cx="0" cy="0"/>
          <a:chOff x="0" y="0"/>
          <a:chExt cx="0" cy="0"/>
        </a:xfrm>
      </p:grpSpPr>
      <p:cxnSp>
        <p:nvCxnSpPr>
          <p:cNvPr id="11" name="Connecteur droit 10">
            <a:extLst>
              <a:ext uri="{FF2B5EF4-FFF2-40B4-BE49-F238E27FC236}">
                <a16:creationId xmlns:a16="http://schemas.microsoft.com/office/drawing/2014/main" id="{0BC7D15B-8B0C-4889-9FDB-D0EEFDD6B671}"/>
              </a:ext>
            </a:extLst>
          </p:cNvPr>
          <p:cNvCxnSpPr>
            <a:cxnSpLocks/>
          </p:cNvCxnSpPr>
          <p:nvPr userDrawn="1"/>
        </p:nvCxnSpPr>
        <p:spPr bwMode="auto">
          <a:xfrm>
            <a:off x="719999" y="2611299"/>
            <a:ext cx="10800000" cy="0"/>
          </a:xfrm>
          <a:prstGeom prst="line">
            <a:avLst/>
          </a:prstGeom>
          <a:ln w="6350">
            <a:solidFill>
              <a:schemeClr val="tx1"/>
            </a:solidFill>
            <a:prstDash val="sysDot"/>
          </a:ln>
        </p:spPr>
        <p:style>
          <a:lnRef idx="1">
            <a:schemeClr val="accent6"/>
          </a:lnRef>
          <a:fillRef idx="0">
            <a:schemeClr val="accent6"/>
          </a:fillRef>
          <a:effectRef idx="0">
            <a:schemeClr val="accent6"/>
          </a:effectRef>
          <a:fontRef idx="minor">
            <a:schemeClr val="tx1"/>
          </a:fontRef>
        </p:style>
      </p:cxnSp>
      <p:cxnSp>
        <p:nvCxnSpPr>
          <p:cNvPr id="13" name="Connecteur droit 12">
            <a:extLst>
              <a:ext uri="{FF2B5EF4-FFF2-40B4-BE49-F238E27FC236}">
                <a16:creationId xmlns:a16="http://schemas.microsoft.com/office/drawing/2014/main" id="{8834464B-70FE-4F68-B391-9B186447832D}"/>
              </a:ext>
            </a:extLst>
          </p:cNvPr>
          <p:cNvCxnSpPr>
            <a:cxnSpLocks/>
          </p:cNvCxnSpPr>
          <p:nvPr userDrawn="1"/>
        </p:nvCxnSpPr>
        <p:spPr bwMode="auto">
          <a:xfrm>
            <a:off x="4228295" y="2125442"/>
            <a:ext cx="0" cy="3849783"/>
          </a:xfrm>
          <a:prstGeom prst="line">
            <a:avLst/>
          </a:prstGeom>
          <a:ln w="6350">
            <a:solidFill>
              <a:schemeClr val="tx1"/>
            </a:solidFill>
            <a:prstDash val="sysDot"/>
          </a:ln>
        </p:spPr>
        <p:style>
          <a:lnRef idx="1">
            <a:schemeClr val="accent6"/>
          </a:lnRef>
          <a:fillRef idx="0">
            <a:schemeClr val="accent6"/>
          </a:fillRef>
          <a:effectRef idx="0">
            <a:schemeClr val="accent6"/>
          </a:effectRef>
          <a:fontRef idx="minor">
            <a:schemeClr val="tx1"/>
          </a:fontRef>
        </p:style>
      </p:cxnSp>
      <p:sp>
        <p:nvSpPr>
          <p:cNvPr id="15" name="Espace réservé du texte 3">
            <a:extLst>
              <a:ext uri="{FF2B5EF4-FFF2-40B4-BE49-F238E27FC236}">
                <a16:creationId xmlns:a16="http://schemas.microsoft.com/office/drawing/2014/main" id="{1582D055-3C5C-4A86-A7C6-45DCCC8AC474}"/>
              </a:ext>
            </a:extLst>
          </p:cNvPr>
          <p:cNvSpPr>
            <a:spLocks noGrp="1"/>
          </p:cNvSpPr>
          <p:nvPr>
            <p:ph type="body" sz="half" idx="2"/>
          </p:nvPr>
        </p:nvSpPr>
        <p:spPr bwMode="auto">
          <a:xfrm>
            <a:off x="720000" y="2735225"/>
            <a:ext cx="3240000" cy="3240000"/>
          </a:xfrm>
        </p:spPr>
        <p:txBody>
          <a:bodyPr anchor="t" anchorCtr="0"/>
          <a:lstStyle>
            <a:lvl1pPr marL="0" indent="0">
              <a:buNone/>
              <a:defRPr sz="1600">
                <a:latin typeface="AMU Monument Grotesk" panose="020B050404020206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Cliquez pour modifier les styles du texte du masque</a:t>
            </a:r>
          </a:p>
        </p:txBody>
      </p:sp>
      <p:sp>
        <p:nvSpPr>
          <p:cNvPr id="4" name="Titre 1">
            <a:extLst>
              <a:ext uri="{FF2B5EF4-FFF2-40B4-BE49-F238E27FC236}">
                <a16:creationId xmlns:a16="http://schemas.microsoft.com/office/drawing/2014/main" id="{40115FF7-7D5A-96C6-4938-B9FC6CF42F56}"/>
              </a:ext>
            </a:extLst>
          </p:cNvPr>
          <p:cNvSpPr>
            <a:spLocks noGrp="1"/>
          </p:cNvSpPr>
          <p:nvPr>
            <p:ph type="title"/>
          </p:nvPr>
        </p:nvSpPr>
        <p:spPr bwMode="auto">
          <a:xfrm>
            <a:off x="720000" y="900000"/>
            <a:ext cx="1080000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9" name="Espace réservé du texte 3">
            <a:extLst>
              <a:ext uri="{FF2B5EF4-FFF2-40B4-BE49-F238E27FC236}">
                <a16:creationId xmlns:a16="http://schemas.microsoft.com/office/drawing/2014/main" id="{5D1C21FA-5F27-3E35-30F1-F06BC0FFC356}"/>
              </a:ext>
            </a:extLst>
          </p:cNvPr>
          <p:cNvSpPr>
            <a:spLocks noGrp="1"/>
          </p:cNvSpPr>
          <p:nvPr>
            <p:ph type="body" sz="half" idx="10"/>
          </p:nvPr>
        </p:nvSpPr>
        <p:spPr bwMode="auto">
          <a:xfrm>
            <a:off x="8279040" y="2735225"/>
            <a:ext cx="3240000" cy="3240000"/>
          </a:xfrm>
        </p:spPr>
        <p:txBody>
          <a:bodyPr anchor="t" anchorCtr="0"/>
          <a:lstStyle>
            <a:lvl1pPr marL="0" indent="0">
              <a:buNone/>
              <a:defRPr sz="1600">
                <a:latin typeface="AMU Monument Grotesk" panose="020B050404020206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Cliquez pour modifier les styles du texte du masque</a:t>
            </a:r>
          </a:p>
        </p:txBody>
      </p:sp>
      <p:sp>
        <p:nvSpPr>
          <p:cNvPr id="14" name="Espace réservé du texte 3">
            <a:extLst>
              <a:ext uri="{FF2B5EF4-FFF2-40B4-BE49-F238E27FC236}">
                <a16:creationId xmlns:a16="http://schemas.microsoft.com/office/drawing/2014/main" id="{93C74B48-9B2E-FCDF-9377-787E2FFF4F85}"/>
              </a:ext>
            </a:extLst>
          </p:cNvPr>
          <p:cNvSpPr>
            <a:spLocks noGrp="1"/>
          </p:cNvSpPr>
          <p:nvPr>
            <p:ph type="body" sz="half" idx="11"/>
          </p:nvPr>
        </p:nvSpPr>
        <p:spPr bwMode="auto">
          <a:xfrm>
            <a:off x="4499517" y="2735225"/>
            <a:ext cx="3240000" cy="3240000"/>
          </a:xfrm>
        </p:spPr>
        <p:txBody>
          <a:bodyPr anchor="t" anchorCtr="0"/>
          <a:lstStyle>
            <a:lvl1pPr marL="0" indent="0">
              <a:buNone/>
              <a:defRPr sz="1600">
                <a:latin typeface="AMU Monument Grotesk" panose="020B050404020206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Cliquez pour modifier les styles du texte du masque</a:t>
            </a:r>
          </a:p>
        </p:txBody>
      </p:sp>
      <p:cxnSp>
        <p:nvCxnSpPr>
          <p:cNvPr id="24" name="Connecteur droit 23">
            <a:extLst>
              <a:ext uri="{FF2B5EF4-FFF2-40B4-BE49-F238E27FC236}">
                <a16:creationId xmlns:a16="http://schemas.microsoft.com/office/drawing/2014/main" id="{F834FC4B-138E-8029-6C01-0015DBE4D25B}"/>
              </a:ext>
            </a:extLst>
          </p:cNvPr>
          <p:cNvCxnSpPr>
            <a:cxnSpLocks/>
          </p:cNvCxnSpPr>
          <p:nvPr userDrawn="1"/>
        </p:nvCxnSpPr>
        <p:spPr bwMode="auto">
          <a:xfrm>
            <a:off x="8012169" y="2125442"/>
            <a:ext cx="0" cy="3849783"/>
          </a:xfrm>
          <a:prstGeom prst="line">
            <a:avLst/>
          </a:prstGeom>
          <a:ln w="6350">
            <a:solidFill>
              <a:schemeClr val="tx1"/>
            </a:solidFill>
            <a:prstDash val="sysDot"/>
          </a:ln>
        </p:spPr>
        <p:style>
          <a:lnRef idx="1">
            <a:schemeClr val="accent6"/>
          </a:lnRef>
          <a:fillRef idx="0">
            <a:schemeClr val="accent6"/>
          </a:fillRef>
          <a:effectRef idx="0">
            <a:schemeClr val="accent6"/>
          </a:effectRef>
          <a:fontRef idx="minor">
            <a:schemeClr val="tx1"/>
          </a:fontRef>
        </p:style>
      </p:cxnSp>
      <p:sp>
        <p:nvSpPr>
          <p:cNvPr id="3" name="Espace réservé du texte 2">
            <a:extLst>
              <a:ext uri="{FF2B5EF4-FFF2-40B4-BE49-F238E27FC236}">
                <a16:creationId xmlns:a16="http://schemas.microsoft.com/office/drawing/2014/main" id="{87D48C1A-9653-4461-A314-9E052F30E719}"/>
              </a:ext>
            </a:extLst>
          </p:cNvPr>
          <p:cNvSpPr>
            <a:spLocks noGrp="1"/>
          </p:cNvSpPr>
          <p:nvPr>
            <p:ph type="body" sz="quarter" idx="12"/>
          </p:nvPr>
        </p:nvSpPr>
        <p:spPr>
          <a:xfrm>
            <a:off x="720000" y="2100784"/>
            <a:ext cx="3248708" cy="415925"/>
          </a:xfrm>
        </p:spPr>
        <p:txBody>
          <a:bodyPr>
            <a:noAutofit/>
          </a:bodyPr>
          <a:lstStyle>
            <a:lvl1pPr marL="0" indent="0">
              <a:buNone/>
              <a:defRPr sz="1600">
                <a:solidFill>
                  <a:schemeClr val="tx2"/>
                </a:solidFill>
              </a:defRPr>
            </a:lvl1pPr>
            <a:lvl2pPr>
              <a:defRPr sz="1600"/>
            </a:lvl2pPr>
            <a:lvl3pPr>
              <a:defRPr sz="1600"/>
            </a:lvl3pPr>
            <a:lvl4pPr>
              <a:defRPr sz="1600"/>
            </a:lvl4pPr>
            <a:lvl5pPr>
              <a:defRPr sz="1600"/>
            </a:lvl5pPr>
          </a:lstStyle>
          <a:p>
            <a:pPr lvl="0"/>
            <a:r>
              <a:rPr lang="fr-FR"/>
              <a:t>Cliquez pour modifier les styles du texte du masque</a:t>
            </a:r>
          </a:p>
        </p:txBody>
      </p:sp>
      <p:sp>
        <p:nvSpPr>
          <p:cNvPr id="16" name="Espace réservé du texte 2">
            <a:extLst>
              <a:ext uri="{FF2B5EF4-FFF2-40B4-BE49-F238E27FC236}">
                <a16:creationId xmlns:a16="http://schemas.microsoft.com/office/drawing/2014/main" id="{4A863ED5-9DE2-4B81-A4A8-0E69D30D59CA}"/>
              </a:ext>
            </a:extLst>
          </p:cNvPr>
          <p:cNvSpPr>
            <a:spLocks noGrp="1"/>
          </p:cNvSpPr>
          <p:nvPr>
            <p:ph type="body" sz="quarter" idx="13"/>
          </p:nvPr>
        </p:nvSpPr>
        <p:spPr bwMode="auto">
          <a:xfrm>
            <a:off x="4496591" y="2121512"/>
            <a:ext cx="3248707" cy="415925"/>
          </a:xfrm>
        </p:spPr>
        <p:txBody>
          <a:bodyPr>
            <a:noAutofit/>
          </a:bodyPr>
          <a:lstStyle>
            <a:lvl1pPr marL="0" indent="0">
              <a:buNone/>
              <a:defRPr sz="1600">
                <a:solidFill>
                  <a:schemeClr val="tx2"/>
                </a:solidFill>
              </a:defRPr>
            </a:lvl1pPr>
            <a:lvl2pPr>
              <a:defRPr sz="1600"/>
            </a:lvl2pPr>
            <a:lvl3pPr>
              <a:defRPr sz="1600"/>
            </a:lvl3pPr>
            <a:lvl4pPr>
              <a:defRPr sz="1600"/>
            </a:lvl4pPr>
            <a:lvl5pPr>
              <a:defRPr sz="1600"/>
            </a:lvl5pPr>
          </a:lstStyle>
          <a:p>
            <a:pPr lvl="0"/>
            <a:r>
              <a:rPr lang="fr-FR"/>
              <a:t>Cliquez pour modifier les styles du texte du masque</a:t>
            </a:r>
          </a:p>
        </p:txBody>
      </p:sp>
      <p:sp>
        <p:nvSpPr>
          <p:cNvPr id="17" name="Espace réservé du texte 2">
            <a:extLst>
              <a:ext uri="{FF2B5EF4-FFF2-40B4-BE49-F238E27FC236}">
                <a16:creationId xmlns:a16="http://schemas.microsoft.com/office/drawing/2014/main" id="{E875491D-E96B-44E5-94C4-C35946B3FC69}"/>
              </a:ext>
            </a:extLst>
          </p:cNvPr>
          <p:cNvSpPr>
            <a:spLocks noGrp="1"/>
          </p:cNvSpPr>
          <p:nvPr>
            <p:ph type="body" sz="quarter" idx="14"/>
          </p:nvPr>
        </p:nvSpPr>
        <p:spPr bwMode="auto">
          <a:xfrm>
            <a:off x="8205753" y="2158443"/>
            <a:ext cx="3313288" cy="415925"/>
          </a:xfrm>
        </p:spPr>
        <p:txBody>
          <a:bodyPr>
            <a:noAutofit/>
          </a:bodyPr>
          <a:lstStyle>
            <a:lvl1pPr marL="0" indent="0">
              <a:buNone/>
              <a:defRPr sz="1600">
                <a:solidFill>
                  <a:schemeClr val="tx2"/>
                </a:solidFill>
              </a:defRPr>
            </a:lvl1pPr>
            <a:lvl2pPr>
              <a:defRPr sz="1600"/>
            </a:lvl2pPr>
            <a:lvl3pPr>
              <a:defRPr sz="1600"/>
            </a:lvl3pPr>
            <a:lvl4pPr>
              <a:defRPr sz="1600"/>
            </a:lvl4pPr>
            <a:lvl5pPr>
              <a:defRPr sz="1600"/>
            </a:lvl5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CCE0D7BA-1395-490F-A96B-EE7FD43C82AB}"/>
              </a:ext>
            </a:extLst>
          </p:cNvPr>
          <p:cNvSpPr>
            <a:spLocks noGrp="1"/>
          </p:cNvSpPr>
          <p:nvPr>
            <p:ph type="ftr" sz="quarter" idx="15"/>
          </p:nvPr>
        </p:nvSpPr>
        <p:spPr/>
        <p:txBody>
          <a:bodyPr/>
          <a:lstStyle/>
          <a:p>
            <a:endParaRPr lang="fr-FR" dirty="0"/>
          </a:p>
        </p:txBody>
      </p:sp>
    </p:spTree>
    <p:extLst>
      <p:ext uri="{BB962C8B-B14F-4D97-AF65-F5344CB8AC3E}">
        <p14:creationId xmlns:p14="http://schemas.microsoft.com/office/powerpoint/2010/main" val="478905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preserve="1" userDrawn="1">
  <p:cSld name="07a_Image et contenu">
    <p:spTree>
      <p:nvGrpSpPr>
        <p:cNvPr id="1" name=""/>
        <p:cNvGrpSpPr/>
        <p:nvPr/>
      </p:nvGrpSpPr>
      <p:grpSpPr bwMode="auto">
        <a:xfrm>
          <a:off x="0" y="0"/>
          <a:ext cx="0" cy="0"/>
          <a:chOff x="0" y="0"/>
          <a:chExt cx="0" cy="0"/>
        </a:xfrm>
      </p:grpSpPr>
      <p:sp>
        <p:nvSpPr>
          <p:cNvPr id="2" name="Titre 1"/>
          <p:cNvSpPr>
            <a:spLocks noGrp="1"/>
          </p:cNvSpPr>
          <p:nvPr>
            <p:ph type="title"/>
          </p:nvPr>
        </p:nvSpPr>
        <p:spPr bwMode="auto">
          <a:xfrm>
            <a:off x="6300000" y="900000"/>
            <a:ext cx="5247816" cy="703098"/>
          </a:xfrm>
        </p:spPr>
        <p:txBody>
          <a:bodyPr anchor="t" anchorCtr="0">
            <a:normAutofit/>
          </a:bodyPr>
          <a:lstStyle>
            <a:lvl1pPr>
              <a:defRPr sz="3600">
                <a:latin typeface="AMU Monument Grotesk" panose="020B0504040202060203" pitchFamily="34" charset="0"/>
              </a:defRPr>
            </a:lvl1pPr>
          </a:lstStyle>
          <a:p>
            <a:pPr>
              <a:defRPr/>
            </a:pPr>
            <a:r>
              <a:rPr lang="fr-FR"/>
              <a:t>Modifiez le style du titre</a:t>
            </a:r>
            <a:endParaRPr dirty="0"/>
          </a:p>
        </p:txBody>
      </p:sp>
      <p:sp>
        <p:nvSpPr>
          <p:cNvPr id="6" name="Rectangle 5">
            <a:extLst>
              <a:ext uri="{FF2B5EF4-FFF2-40B4-BE49-F238E27FC236}">
                <a16:creationId xmlns:a16="http://schemas.microsoft.com/office/drawing/2014/main" id="{EE34C2FE-245D-0C69-0B17-9EA5D3639336}"/>
              </a:ext>
            </a:extLst>
          </p:cNvPr>
          <p:cNvSpPr/>
          <p:nvPr userDrawn="1"/>
        </p:nvSpPr>
        <p:spPr bwMode="auto">
          <a:xfrm>
            <a:off x="10706985" y="5939999"/>
            <a:ext cx="1485015" cy="91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8" name="Rectangle 7">
            <a:extLst>
              <a:ext uri="{FF2B5EF4-FFF2-40B4-BE49-F238E27FC236}">
                <a16:creationId xmlns:a16="http://schemas.microsoft.com/office/drawing/2014/main" id="{C9753B3B-8394-C320-4231-C6E7B6C26DE5}"/>
              </a:ext>
            </a:extLst>
          </p:cNvPr>
          <p:cNvSpPr/>
          <p:nvPr userDrawn="1"/>
        </p:nvSpPr>
        <p:spPr bwMode="auto">
          <a:xfrm>
            <a:off x="0" y="5904412"/>
            <a:ext cx="3083441" cy="95358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4" name="Rectangle 3">
            <a:extLst>
              <a:ext uri="{FF2B5EF4-FFF2-40B4-BE49-F238E27FC236}">
                <a16:creationId xmlns:a16="http://schemas.microsoft.com/office/drawing/2014/main" id="{9A5C4FBA-CAB9-C28F-D4D7-34B2BD48BB50}"/>
              </a:ext>
            </a:extLst>
          </p:cNvPr>
          <p:cNvSpPr/>
          <p:nvPr userDrawn="1"/>
        </p:nvSpPr>
        <p:spPr bwMode="auto">
          <a:xfrm>
            <a:off x="0" y="5518298"/>
            <a:ext cx="720000" cy="133970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10" name="Espace réservé pour une image  15">
            <a:extLst>
              <a:ext uri="{FF2B5EF4-FFF2-40B4-BE49-F238E27FC236}">
                <a16:creationId xmlns:a16="http://schemas.microsoft.com/office/drawing/2014/main" id="{DE87CCF2-0F20-260E-1A84-560A6B042154}"/>
              </a:ext>
            </a:extLst>
          </p:cNvPr>
          <p:cNvSpPr>
            <a:spLocks noGrp="1"/>
          </p:cNvSpPr>
          <p:nvPr>
            <p:ph type="pic" sz="quarter" idx="10"/>
          </p:nvPr>
        </p:nvSpPr>
        <p:spPr>
          <a:xfrm>
            <a:off x="720000" y="899999"/>
            <a:ext cx="3960000" cy="5040000"/>
          </a:xfrm>
        </p:spPr>
        <p:txBody>
          <a:bodyPr/>
          <a:lstStyle/>
          <a:p>
            <a:r>
              <a:rPr lang="fr-FR"/>
              <a:t>Cliquez sur l'icône pour ajouter une image</a:t>
            </a:r>
            <a:endParaRPr lang="fr-FR" dirty="0"/>
          </a:p>
        </p:txBody>
      </p:sp>
      <p:sp>
        <p:nvSpPr>
          <p:cNvPr id="15" name="Espace réservé du texte 14">
            <a:extLst>
              <a:ext uri="{FF2B5EF4-FFF2-40B4-BE49-F238E27FC236}">
                <a16:creationId xmlns:a16="http://schemas.microsoft.com/office/drawing/2014/main" id="{A72AA20F-00AB-F3A8-6313-A01275F6F619}"/>
              </a:ext>
            </a:extLst>
          </p:cNvPr>
          <p:cNvSpPr>
            <a:spLocks noGrp="1"/>
          </p:cNvSpPr>
          <p:nvPr>
            <p:ph type="body" sz="quarter" idx="11" hasCustomPrompt="1"/>
          </p:nvPr>
        </p:nvSpPr>
        <p:spPr>
          <a:xfrm>
            <a:off x="6300000" y="2549693"/>
            <a:ext cx="5247322" cy="3173412"/>
          </a:xfrm>
        </p:spPr>
        <p:txBody>
          <a:bodyPr anchor="t" anchorCtr="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sp>
        <p:nvSpPr>
          <p:cNvPr id="3" name="Espace réservé du pied de page 2">
            <a:extLst>
              <a:ext uri="{FF2B5EF4-FFF2-40B4-BE49-F238E27FC236}">
                <a16:creationId xmlns:a16="http://schemas.microsoft.com/office/drawing/2014/main" id="{8039E512-8548-4004-B26C-215BC4856F5C}"/>
              </a:ext>
            </a:extLst>
          </p:cNvPr>
          <p:cNvSpPr>
            <a:spLocks noGrp="1"/>
          </p:cNvSpPr>
          <p:nvPr>
            <p:ph type="ftr" sz="quarter" idx="12"/>
          </p:nvPr>
        </p:nvSpPr>
        <p:spPr/>
        <p:txBody>
          <a:bodyPr/>
          <a:lstStyle/>
          <a:p>
            <a:endParaRPr lang="fr-FR" dirty="0"/>
          </a:p>
        </p:txBody>
      </p:sp>
    </p:spTree>
    <p:extLst>
      <p:ext uri="{BB962C8B-B14F-4D97-AF65-F5344CB8AC3E}">
        <p14:creationId xmlns:p14="http://schemas.microsoft.com/office/powerpoint/2010/main" val="3581260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07b_Image et contenu">
    <p:spTree>
      <p:nvGrpSpPr>
        <p:cNvPr id="1" name=""/>
        <p:cNvGrpSpPr/>
        <p:nvPr/>
      </p:nvGrpSpPr>
      <p:grpSpPr bwMode="auto">
        <a:xfrm>
          <a:off x="0" y="0"/>
          <a:ext cx="0" cy="0"/>
          <a:chOff x="0" y="0"/>
          <a:chExt cx="0" cy="0"/>
        </a:xfrm>
      </p:grpSpPr>
      <p:sp>
        <p:nvSpPr>
          <p:cNvPr id="10" name="Espace réservé pour une image  15">
            <a:extLst>
              <a:ext uri="{FF2B5EF4-FFF2-40B4-BE49-F238E27FC236}">
                <a16:creationId xmlns:a16="http://schemas.microsoft.com/office/drawing/2014/main" id="{DE87CCF2-0F20-260E-1A84-560A6B042154}"/>
              </a:ext>
            </a:extLst>
          </p:cNvPr>
          <p:cNvSpPr>
            <a:spLocks noGrp="1"/>
          </p:cNvSpPr>
          <p:nvPr>
            <p:ph type="pic" sz="quarter" idx="10"/>
          </p:nvPr>
        </p:nvSpPr>
        <p:spPr>
          <a:xfrm>
            <a:off x="6300000" y="718457"/>
            <a:ext cx="4320000" cy="4681541"/>
          </a:xfrm>
        </p:spPr>
        <p:txBody>
          <a:bodyPr/>
          <a:lstStyle/>
          <a:p>
            <a:r>
              <a:rPr lang="fr-FR"/>
              <a:t>Cliquez sur l'icône pour ajouter une image</a:t>
            </a:r>
          </a:p>
        </p:txBody>
      </p:sp>
      <p:sp>
        <p:nvSpPr>
          <p:cNvPr id="12" name="Rectangle 11">
            <a:extLst>
              <a:ext uri="{FF2B5EF4-FFF2-40B4-BE49-F238E27FC236}">
                <a16:creationId xmlns:a16="http://schemas.microsoft.com/office/drawing/2014/main" id="{7858CC9E-CFDE-4FC5-9756-10CCCC10D184}"/>
              </a:ext>
            </a:extLst>
          </p:cNvPr>
          <p:cNvSpPr/>
          <p:nvPr userDrawn="1"/>
        </p:nvSpPr>
        <p:spPr bwMode="auto">
          <a:xfrm>
            <a:off x="6300000" y="5400001"/>
            <a:ext cx="5892000" cy="14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dirty="0"/>
          </a:p>
        </p:txBody>
      </p:sp>
      <p:sp>
        <p:nvSpPr>
          <p:cNvPr id="14" name="Rectangle 13">
            <a:extLst>
              <a:ext uri="{FF2B5EF4-FFF2-40B4-BE49-F238E27FC236}">
                <a16:creationId xmlns:a16="http://schemas.microsoft.com/office/drawing/2014/main" id="{E346CD0B-1A89-432D-A5E1-AD00B926C7AA}"/>
              </a:ext>
            </a:extLst>
          </p:cNvPr>
          <p:cNvSpPr/>
          <p:nvPr userDrawn="1"/>
        </p:nvSpPr>
        <p:spPr bwMode="auto">
          <a:xfrm>
            <a:off x="10620000" y="718457"/>
            <a:ext cx="1572000" cy="469174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a:p>
        </p:txBody>
      </p:sp>
      <p:cxnSp>
        <p:nvCxnSpPr>
          <p:cNvPr id="3" name="Connecteur droit 2">
            <a:extLst>
              <a:ext uri="{FF2B5EF4-FFF2-40B4-BE49-F238E27FC236}">
                <a16:creationId xmlns:a16="http://schemas.microsoft.com/office/drawing/2014/main" id="{10E76332-B2FD-206C-2CAA-AD24B7EC3721}"/>
              </a:ext>
            </a:extLst>
          </p:cNvPr>
          <p:cNvCxnSpPr>
            <a:cxnSpLocks/>
          </p:cNvCxnSpPr>
          <p:nvPr userDrawn="1"/>
        </p:nvCxnSpPr>
        <p:spPr bwMode="auto">
          <a:xfrm>
            <a:off x="696000" y="720000"/>
            <a:ext cx="10800000" cy="0"/>
          </a:xfrm>
          <a:prstGeom prst="line">
            <a:avLst/>
          </a:prstGeom>
          <a:ln w="9525">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sp>
        <p:nvSpPr>
          <p:cNvPr id="8" name="Titre 1">
            <a:extLst>
              <a:ext uri="{FF2B5EF4-FFF2-40B4-BE49-F238E27FC236}">
                <a16:creationId xmlns:a16="http://schemas.microsoft.com/office/drawing/2014/main" id="{757BFBAD-0EA9-DEEC-EB76-6D2E4949B3B3}"/>
              </a:ext>
            </a:extLst>
          </p:cNvPr>
          <p:cNvSpPr>
            <a:spLocks noGrp="1"/>
          </p:cNvSpPr>
          <p:nvPr>
            <p:ph type="title"/>
          </p:nvPr>
        </p:nvSpPr>
        <p:spPr bwMode="auto">
          <a:xfrm>
            <a:off x="720000" y="900000"/>
            <a:ext cx="5040000" cy="703098"/>
          </a:xfrm>
        </p:spPr>
        <p:txBody>
          <a:bodyPr>
            <a:noAutofit/>
          </a:bodyPr>
          <a:lstStyle>
            <a:lvl1pPr>
              <a:defRPr sz="2800">
                <a:solidFill>
                  <a:schemeClr val="tx1"/>
                </a:solidFill>
                <a:latin typeface="+mn-lt"/>
              </a:defRPr>
            </a:lvl1pPr>
          </a:lstStyle>
          <a:p>
            <a:pPr>
              <a:defRPr/>
            </a:pPr>
            <a:r>
              <a:rPr lang="fr-FR"/>
              <a:t>Modifiez le style du titre</a:t>
            </a:r>
            <a:endParaRPr dirty="0"/>
          </a:p>
        </p:txBody>
      </p:sp>
      <p:sp>
        <p:nvSpPr>
          <p:cNvPr id="11" name="Espace réservé du texte 14">
            <a:extLst>
              <a:ext uri="{FF2B5EF4-FFF2-40B4-BE49-F238E27FC236}">
                <a16:creationId xmlns:a16="http://schemas.microsoft.com/office/drawing/2014/main" id="{6C36CD51-BCA4-5AD4-C85C-4B9ECCDDBB38}"/>
              </a:ext>
            </a:extLst>
          </p:cNvPr>
          <p:cNvSpPr>
            <a:spLocks noGrp="1"/>
          </p:cNvSpPr>
          <p:nvPr>
            <p:ph type="body" sz="quarter" idx="11" hasCustomPrompt="1"/>
          </p:nvPr>
        </p:nvSpPr>
        <p:spPr bwMode="auto">
          <a:xfrm>
            <a:off x="720000" y="1800000"/>
            <a:ext cx="5040000" cy="3685152"/>
          </a:xfrm>
        </p:spPr>
        <p:txBody>
          <a:bodyPr>
            <a:normAutofit/>
          </a:bodyPr>
          <a:lstStyle>
            <a:lvl1pPr marL="0" indent="0">
              <a:buNone/>
              <a:defRPr sz="1800" b="0" i="0">
                <a:solidFill>
                  <a:schemeClr val="tx1"/>
                </a:solidFill>
                <a:latin typeface="AMU Monument Grotesk" panose="020B0504040202060203" pitchFamily="34" charset="0"/>
              </a:defRPr>
            </a:lvl1pPr>
          </a:lstStyle>
          <a:p>
            <a:pPr lvl="0"/>
            <a:r>
              <a:rPr lang="fr-FR" dirty="0"/>
              <a:t>Cliquez ici pour modifier le texte</a:t>
            </a:r>
          </a:p>
        </p:txBody>
      </p:sp>
      <p:sp>
        <p:nvSpPr>
          <p:cNvPr id="2" name="Espace réservé du pied de page 1">
            <a:extLst>
              <a:ext uri="{FF2B5EF4-FFF2-40B4-BE49-F238E27FC236}">
                <a16:creationId xmlns:a16="http://schemas.microsoft.com/office/drawing/2014/main" id="{64354A91-DB89-4D4D-BF13-DBDE56ED3C97}"/>
              </a:ext>
            </a:extLst>
          </p:cNvPr>
          <p:cNvSpPr>
            <a:spLocks noGrp="1"/>
          </p:cNvSpPr>
          <p:nvPr>
            <p:ph type="ftr" sz="quarter" idx="12"/>
          </p:nvPr>
        </p:nvSpPr>
        <p:spPr>
          <a:xfrm>
            <a:off x="696000" y="6492875"/>
            <a:ext cx="4114800" cy="365125"/>
          </a:xfrm>
        </p:spPr>
        <p:txBody>
          <a:bodyPr/>
          <a:lstStyle>
            <a:lvl1pPr algn="l">
              <a:defRPr/>
            </a:lvl1pPr>
          </a:lstStyle>
          <a:p>
            <a:endParaRPr lang="fr-FR" dirty="0"/>
          </a:p>
        </p:txBody>
      </p:sp>
    </p:spTree>
    <p:extLst>
      <p:ext uri="{BB962C8B-B14F-4D97-AF65-F5344CB8AC3E}">
        <p14:creationId xmlns:p14="http://schemas.microsoft.com/office/powerpoint/2010/main" val="848464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08_Disposition vierge">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B9ADD4E9-CE15-4076-AEA0-12908C3BA294}"/>
              </a:ext>
            </a:extLst>
          </p:cNvPr>
          <p:cNvSpPr>
            <a:spLocks noGrp="1"/>
          </p:cNvSpPr>
          <p:nvPr>
            <p:ph type="title"/>
          </p:nvPr>
        </p:nvSpPr>
        <p:spPr bwMode="auto">
          <a:xfrm>
            <a:off x="794883" y="946759"/>
            <a:ext cx="10515600" cy="837636"/>
          </a:xfrm>
        </p:spPr>
        <p:txBody>
          <a:bodyPr anchor="t" anchorCtr="0">
            <a:normAutofit/>
          </a:bodyPr>
          <a:lstStyle>
            <a:lvl1pPr>
              <a:defRPr sz="3600">
                <a:latin typeface="AMU Monument Grotesk" panose="020B0504040202060203" pitchFamily="34" charset="0"/>
              </a:defRPr>
            </a:lvl1pPr>
          </a:lstStyle>
          <a:p>
            <a:pPr>
              <a:defRPr/>
            </a:pPr>
            <a:r>
              <a:rPr lang="fr-FR"/>
              <a:t>Modifiez le style du titre</a:t>
            </a:r>
            <a:endParaRPr dirty="0"/>
          </a:p>
        </p:txBody>
      </p:sp>
      <p:sp>
        <p:nvSpPr>
          <p:cNvPr id="2" name="Espace réservé du pied de page 1">
            <a:extLst>
              <a:ext uri="{FF2B5EF4-FFF2-40B4-BE49-F238E27FC236}">
                <a16:creationId xmlns:a16="http://schemas.microsoft.com/office/drawing/2014/main" id="{6DAA955B-DF91-4253-910F-61C8435D776F}"/>
              </a:ext>
            </a:extLst>
          </p:cNvPr>
          <p:cNvSpPr>
            <a:spLocks noGrp="1"/>
          </p:cNvSpPr>
          <p:nvPr>
            <p:ph type="ftr" sz="quarter" idx="10"/>
          </p:nvPr>
        </p:nvSpPr>
        <p:spPr/>
        <p:txBody>
          <a:bodyPr/>
          <a:lstStyle/>
          <a:p>
            <a:endParaRPr lang="fr-FR" dirty="0"/>
          </a:p>
        </p:txBody>
      </p:sp>
    </p:spTree>
    <p:extLst>
      <p:ext uri="{BB962C8B-B14F-4D97-AF65-F5344CB8AC3E}">
        <p14:creationId xmlns:p14="http://schemas.microsoft.com/office/powerpoint/2010/main" val="379109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preserve="1" userDrawn="1">
  <p:cSld name="09_Slide de fin">
    <p:spTree>
      <p:nvGrpSpPr>
        <p:cNvPr id="1" name=""/>
        <p:cNvGrpSpPr/>
        <p:nvPr/>
      </p:nvGrpSpPr>
      <p:grpSpPr bwMode="auto">
        <a:xfrm>
          <a:off x="0" y="0"/>
          <a:ext cx="0" cy="0"/>
          <a:chOff x="0" y="0"/>
          <a:chExt cx="0" cy="0"/>
        </a:xfrm>
      </p:grpSpPr>
      <p:sp>
        <p:nvSpPr>
          <p:cNvPr id="5" name="Rectangle 4"/>
          <p:cNvSpPr/>
          <p:nvPr userDrawn="1"/>
        </p:nvSpPr>
        <p:spPr bwMode="auto">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6" name="Rectangle 5">
            <a:extLst>
              <a:ext uri="{FF2B5EF4-FFF2-40B4-BE49-F238E27FC236}">
                <a16:creationId xmlns:a16="http://schemas.microsoft.com/office/drawing/2014/main" id="{FE277F73-F734-4FB9-8F0D-42475FDBABB9}"/>
              </a:ext>
            </a:extLst>
          </p:cNvPr>
          <p:cNvSpPr/>
          <p:nvPr userDrawn="1"/>
        </p:nvSpPr>
        <p:spPr>
          <a:xfrm>
            <a:off x="-1" y="-26853"/>
            <a:ext cx="5006715" cy="1846729"/>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a:solidFill>
                <a:schemeClr val="tx1">
                  <a:lumMod val="50000"/>
                  <a:lumOff val="50000"/>
                </a:schemeClr>
              </a:solidFill>
            </a:endParaRPr>
          </a:p>
        </p:txBody>
      </p:sp>
      <p:sp>
        <p:nvSpPr>
          <p:cNvPr id="8" name="Titre 1">
            <a:extLst>
              <a:ext uri="{FF2B5EF4-FFF2-40B4-BE49-F238E27FC236}">
                <a16:creationId xmlns:a16="http://schemas.microsoft.com/office/drawing/2014/main" id="{EC7F8144-5C85-49C8-9D7A-6246B948E732}"/>
              </a:ext>
            </a:extLst>
          </p:cNvPr>
          <p:cNvSpPr>
            <a:spLocks noGrp="1"/>
          </p:cNvSpPr>
          <p:nvPr>
            <p:ph type="title"/>
          </p:nvPr>
        </p:nvSpPr>
        <p:spPr bwMode="auto">
          <a:xfrm>
            <a:off x="664029" y="3010182"/>
            <a:ext cx="10515600" cy="837636"/>
          </a:xfrm>
        </p:spPr>
        <p:txBody>
          <a:bodyPr>
            <a:normAutofit/>
          </a:bodyPr>
          <a:lstStyle>
            <a:lvl1pPr algn="ctr">
              <a:defRPr sz="3600">
                <a:latin typeface="AMU Monument Grotesk" panose="020B0504040202060203" pitchFamily="34" charset="0"/>
              </a:defRPr>
            </a:lvl1pPr>
          </a:lstStyle>
          <a:p>
            <a:pPr>
              <a:defRPr/>
            </a:pPr>
            <a:r>
              <a:rPr lang="fr-FR"/>
              <a:t>Modifiez le style du titre</a:t>
            </a:r>
            <a:endParaRPr dirty="0"/>
          </a:p>
        </p:txBody>
      </p:sp>
      <p:pic>
        <p:nvPicPr>
          <p:cNvPr id="2" name="Image 3">
            <a:extLst>
              <a:ext uri="{FF2B5EF4-FFF2-40B4-BE49-F238E27FC236}">
                <a16:creationId xmlns:a16="http://schemas.microsoft.com/office/drawing/2014/main" id="{AF9D1718-9723-97D3-C7C1-83A8EC0EB07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auto">
          <a:xfrm>
            <a:off x="8296703" y="4995775"/>
            <a:ext cx="3895297" cy="1862225"/>
          </a:xfrm>
          <a:prstGeom prst="rect">
            <a:avLst/>
          </a:prstGeom>
        </p:spPr>
      </p:pic>
      <p:sp>
        <p:nvSpPr>
          <p:cNvPr id="3" name="Espace réservé du pied de page 2">
            <a:extLst>
              <a:ext uri="{FF2B5EF4-FFF2-40B4-BE49-F238E27FC236}">
                <a16:creationId xmlns:a16="http://schemas.microsoft.com/office/drawing/2014/main" id="{ADC5035A-53E7-4456-A183-E9D038FA9943}"/>
              </a:ext>
            </a:extLst>
          </p:cNvPr>
          <p:cNvSpPr>
            <a:spLocks noGrp="1"/>
          </p:cNvSpPr>
          <p:nvPr>
            <p:ph type="ftr" sz="quarter" idx="10"/>
          </p:nvPr>
        </p:nvSpPr>
        <p:spPr>
          <a:xfrm>
            <a:off x="0" y="6492875"/>
            <a:ext cx="4114800" cy="365125"/>
          </a:xfrm>
        </p:spPr>
        <p:txBody>
          <a:bodyPr/>
          <a:lstStyle>
            <a:lvl1pPr algn="l">
              <a:defRPr/>
            </a:lvl1pPr>
          </a:lstStyle>
          <a:p>
            <a:endParaRPr lang="fr-FR" dirty="0"/>
          </a:p>
        </p:txBody>
      </p:sp>
      <p:sp>
        <p:nvSpPr>
          <p:cNvPr id="7" name="Rectangle 6">
            <a:extLst>
              <a:ext uri="{FF2B5EF4-FFF2-40B4-BE49-F238E27FC236}">
                <a16:creationId xmlns:a16="http://schemas.microsoft.com/office/drawing/2014/main" id="{32089F16-0672-42BB-9DE4-998F3721EC90}"/>
              </a:ext>
            </a:extLst>
          </p:cNvPr>
          <p:cNvSpPr/>
          <p:nvPr userDrawn="1"/>
        </p:nvSpPr>
        <p:spPr bwMode="auto">
          <a:xfrm>
            <a:off x="-1" y="15496"/>
            <a:ext cx="2293496" cy="2173068"/>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a:solidFill>
                <a:schemeClr val="tx1">
                  <a:lumMod val="50000"/>
                  <a:lumOff val="50000"/>
                </a:schemeClr>
              </a:solidFill>
            </a:endParaRPr>
          </a:p>
        </p:txBody>
      </p:sp>
      <p:sp>
        <p:nvSpPr>
          <p:cNvPr id="9" name="Espace réservé du texte 8">
            <a:extLst>
              <a:ext uri="{FF2B5EF4-FFF2-40B4-BE49-F238E27FC236}">
                <a16:creationId xmlns:a16="http://schemas.microsoft.com/office/drawing/2014/main" id="{4E95D403-D01D-456F-9797-CD4CEBE7A7BB}"/>
              </a:ext>
            </a:extLst>
          </p:cNvPr>
          <p:cNvSpPr>
            <a:spLocks noGrp="1"/>
          </p:cNvSpPr>
          <p:nvPr>
            <p:ph type="body" sz="quarter" idx="11"/>
          </p:nvPr>
        </p:nvSpPr>
        <p:spPr>
          <a:xfrm>
            <a:off x="254831" y="196800"/>
            <a:ext cx="4497049" cy="1399421"/>
          </a:xfrm>
        </p:spPr>
        <p:txBody>
          <a:bodyPr>
            <a:noAutofit/>
          </a:bodyPr>
          <a:lstStyle>
            <a:lvl1pPr marL="0" indent="0">
              <a:buNone/>
              <a:defRPr sz="4000">
                <a:solidFill>
                  <a:schemeClr val="bg1"/>
                </a:solidFill>
              </a:defRPr>
            </a:lvl1pPr>
            <a:lvl2pPr>
              <a:defRPr sz="2400"/>
            </a:lvl2pPr>
            <a:lvl3pPr>
              <a:defRPr sz="2400"/>
            </a:lvl3pPr>
            <a:lvl4pPr>
              <a:defRPr sz="2400"/>
            </a:lvl4pPr>
            <a:lvl5pPr>
              <a:defRPr sz="2400"/>
            </a:lvl5pPr>
          </a:lstStyle>
          <a:p>
            <a:pPr lvl="0"/>
            <a:r>
              <a:rPr lang="fr-FR"/>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01b_Titre avec image">
    <p:bg>
      <p:bgRef idx="1001">
        <a:schemeClr val="bg1"/>
      </p:bgRef>
    </p:bg>
    <p:spTree>
      <p:nvGrpSpPr>
        <p:cNvPr id="1" name=""/>
        <p:cNvGrpSpPr/>
        <p:nvPr/>
      </p:nvGrpSpPr>
      <p:grpSpPr bwMode="auto">
        <a:xfrm>
          <a:off x="0" y="0"/>
          <a:ext cx="0" cy="0"/>
          <a:chOff x="0" y="0"/>
          <a:chExt cx="0" cy="0"/>
        </a:xfrm>
      </p:grpSpPr>
      <p:sp>
        <p:nvSpPr>
          <p:cNvPr id="42" name="Rectangle 41">
            <a:extLst>
              <a:ext uri="{FF2B5EF4-FFF2-40B4-BE49-F238E27FC236}">
                <a16:creationId xmlns:a16="http://schemas.microsoft.com/office/drawing/2014/main" id="{C5D2973F-733C-4BFB-39A6-36A2EE7A22CF}"/>
              </a:ext>
            </a:extLst>
          </p:cNvPr>
          <p:cNvSpPr/>
          <p:nvPr userDrawn="1"/>
        </p:nvSpPr>
        <p:spPr>
          <a:xfrm>
            <a:off x="-1" y="0"/>
            <a:ext cx="12192001"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pour une image  6">
            <a:extLst>
              <a:ext uri="{FF2B5EF4-FFF2-40B4-BE49-F238E27FC236}">
                <a16:creationId xmlns:a16="http://schemas.microsoft.com/office/drawing/2014/main" id="{AAB747D1-F2DF-4780-8AB5-B5DE047EBB0A}"/>
              </a:ext>
            </a:extLst>
          </p:cNvPr>
          <p:cNvSpPr>
            <a:spLocks noGrp="1"/>
          </p:cNvSpPr>
          <p:nvPr>
            <p:ph type="pic" sz="quarter" idx="14"/>
          </p:nvPr>
        </p:nvSpPr>
        <p:spPr>
          <a:xfrm>
            <a:off x="-1" y="-1"/>
            <a:ext cx="8296703" cy="6858001"/>
          </a:xfrm>
          <a:solidFill>
            <a:schemeClr val="bg1"/>
          </a:solidFill>
        </p:spPr>
        <p:txBody>
          <a:bodyPr/>
          <a:lstStyle/>
          <a:p>
            <a:r>
              <a:rPr lang="fr-FR"/>
              <a:t>Cliquez sur l'icône pour ajouter une image</a:t>
            </a:r>
            <a:endParaRPr lang="fr-FR" dirty="0"/>
          </a:p>
        </p:txBody>
      </p:sp>
      <p:pic>
        <p:nvPicPr>
          <p:cNvPr id="2" name="Image 1">
            <a:extLst>
              <a:ext uri="{FF2B5EF4-FFF2-40B4-BE49-F238E27FC236}">
                <a16:creationId xmlns:a16="http://schemas.microsoft.com/office/drawing/2014/main" id="{146915C0-A346-ED72-1B0D-E3E4F1B5DB8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auto">
          <a:xfrm>
            <a:off x="8298846" y="4996800"/>
            <a:ext cx="3893154" cy="1861200"/>
          </a:xfrm>
          <a:prstGeom prst="rect">
            <a:avLst/>
          </a:prstGeom>
        </p:spPr>
      </p:pic>
      <p:sp>
        <p:nvSpPr>
          <p:cNvPr id="3" name="Titre 1">
            <a:extLst>
              <a:ext uri="{FF2B5EF4-FFF2-40B4-BE49-F238E27FC236}">
                <a16:creationId xmlns:a16="http://schemas.microsoft.com/office/drawing/2014/main" id="{671E6C9A-722B-B483-5F4A-31E001084702}"/>
              </a:ext>
            </a:extLst>
          </p:cNvPr>
          <p:cNvSpPr>
            <a:spLocks noGrp="1"/>
          </p:cNvSpPr>
          <p:nvPr>
            <p:ph type="ctrTitle" hasCustomPrompt="1"/>
          </p:nvPr>
        </p:nvSpPr>
        <p:spPr bwMode="auto">
          <a:xfrm>
            <a:off x="-1" y="0"/>
            <a:ext cx="7315201" cy="1655014"/>
          </a:xfrm>
          <a:solidFill>
            <a:schemeClr val="tx2"/>
          </a:solidFill>
        </p:spPr>
        <p:txBody>
          <a:bodyPr wrap="square" lIns="360000" tIns="216000" rIns="360000" bIns="216000">
            <a:spAutoFit/>
          </a:bodyPr>
          <a:lstStyle>
            <a:lvl1pPr>
              <a:defRPr>
                <a:solidFill>
                  <a:schemeClr val="bg1"/>
                </a:solidFill>
                <a:latin typeface="AMU Monument Grotesk Medium" panose="020B0604040202060203" pitchFamily="34" charset="0"/>
              </a:defRPr>
            </a:lvl1pPr>
          </a:lstStyle>
          <a:p>
            <a:r>
              <a:rPr lang="fr-FR" dirty="0"/>
              <a:t>Modifiez le style du titre</a:t>
            </a:r>
            <a:br>
              <a:rPr lang="fr-FR" dirty="0"/>
            </a:br>
            <a:endParaRPr lang="fr-FR" dirty="0"/>
          </a:p>
        </p:txBody>
      </p:sp>
      <p:sp>
        <p:nvSpPr>
          <p:cNvPr id="4" name="Sous-titre 3">
            <a:extLst>
              <a:ext uri="{FF2B5EF4-FFF2-40B4-BE49-F238E27FC236}">
                <a16:creationId xmlns:a16="http://schemas.microsoft.com/office/drawing/2014/main" id="{B5DC071E-6C2E-EBDE-9424-99E288887ED9}"/>
              </a:ext>
            </a:extLst>
          </p:cNvPr>
          <p:cNvSpPr>
            <a:spLocks noGrp="1"/>
          </p:cNvSpPr>
          <p:nvPr>
            <p:ph type="subTitle" idx="1"/>
          </p:nvPr>
        </p:nvSpPr>
        <p:spPr bwMode="auto">
          <a:xfrm>
            <a:off x="0" y="1655014"/>
            <a:ext cx="4805570" cy="1030058"/>
          </a:xfrm>
          <a:solidFill>
            <a:schemeClr val="tx2"/>
          </a:solidFill>
        </p:spPr>
        <p:txBody>
          <a:bodyPr wrap="square" lIns="360000" tIns="0" rIns="360000" bIns="216000">
            <a:spAutoFit/>
          </a:bodyPr>
          <a:lstStyle>
            <a:lvl1pPr marL="0" indent="0">
              <a:buNone/>
              <a:defRPr>
                <a:solidFill>
                  <a:schemeClr val="bg1"/>
                </a:solidFill>
              </a:defRPr>
            </a:lvl1pPr>
          </a:lstStyle>
          <a:p>
            <a:pPr>
              <a:defRPr/>
            </a:pPr>
            <a:r>
              <a:rPr lang="fr-FR"/>
              <a:t>Modifiez le style des sous-titres du masque</a:t>
            </a:r>
            <a:endParaRPr lang="fr-FR" dirty="0"/>
          </a:p>
        </p:txBody>
      </p:sp>
      <p:sp>
        <p:nvSpPr>
          <p:cNvPr id="8" name="Espace réservé du pied de page 4">
            <a:extLst>
              <a:ext uri="{FF2B5EF4-FFF2-40B4-BE49-F238E27FC236}">
                <a16:creationId xmlns:a16="http://schemas.microsoft.com/office/drawing/2014/main" id="{14DBAFAC-540A-4032-8173-460700648BD1}"/>
              </a:ext>
            </a:extLst>
          </p:cNvPr>
          <p:cNvSpPr>
            <a:spLocks noGrp="1"/>
          </p:cNvSpPr>
          <p:nvPr>
            <p:ph type="ftr" sz="quarter" idx="10"/>
          </p:nvPr>
        </p:nvSpPr>
        <p:spPr bwMode="auto">
          <a:xfrm>
            <a:off x="0" y="6492875"/>
            <a:ext cx="4114800" cy="365125"/>
          </a:xfrm>
        </p:spPr>
        <p:txBody>
          <a:bodyPr/>
          <a:lstStyle>
            <a:lvl1pPr algn="l">
              <a:defRPr>
                <a:solidFill>
                  <a:schemeClr val="bg1"/>
                </a:solidFill>
              </a:defRPr>
            </a:lvl1pPr>
          </a:lstStyle>
          <a:p>
            <a:endParaRPr lang="fr-FR" dirty="0"/>
          </a:p>
        </p:txBody>
      </p:sp>
    </p:spTree>
    <p:extLst>
      <p:ext uri="{BB962C8B-B14F-4D97-AF65-F5344CB8AC3E}">
        <p14:creationId xmlns:p14="http://schemas.microsoft.com/office/powerpoint/2010/main" val="36791838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02_Sommaire">
    <p:spTree>
      <p:nvGrpSpPr>
        <p:cNvPr id="1" name=""/>
        <p:cNvGrpSpPr/>
        <p:nvPr/>
      </p:nvGrpSpPr>
      <p:grpSpPr bwMode="auto">
        <a:xfrm>
          <a:off x="0" y="0"/>
          <a:ext cx="0" cy="0"/>
          <a:chOff x="0" y="0"/>
          <a:chExt cx="0" cy="0"/>
        </a:xfrm>
      </p:grpSpPr>
      <p:sp>
        <p:nvSpPr>
          <p:cNvPr id="8" name="Titre 1">
            <a:extLst>
              <a:ext uri="{FF2B5EF4-FFF2-40B4-BE49-F238E27FC236}">
                <a16:creationId xmlns:a16="http://schemas.microsoft.com/office/drawing/2014/main" id="{B5C57AA0-D8CF-D890-736A-CCBC84B1C66A}"/>
              </a:ext>
            </a:extLst>
          </p:cNvPr>
          <p:cNvSpPr>
            <a:spLocks noGrp="1"/>
          </p:cNvSpPr>
          <p:nvPr>
            <p:ph type="title" hasCustomPrompt="1"/>
          </p:nvPr>
        </p:nvSpPr>
        <p:spPr bwMode="auto">
          <a:xfrm>
            <a:off x="720000" y="1027890"/>
            <a:ext cx="10800000" cy="703098"/>
          </a:xfrm>
        </p:spPr>
        <p:txBody>
          <a:bodyPr anchor="t" anchorCtr="0"/>
          <a:lstStyle>
            <a:lvl1pPr>
              <a:defRPr>
                <a:solidFill>
                  <a:schemeClr val="tx2"/>
                </a:solidFill>
                <a:latin typeface="AMU Monument Grotesk" panose="020B0504040202060203" pitchFamily="34" charset="0"/>
              </a:defRPr>
            </a:lvl1pPr>
          </a:lstStyle>
          <a:p>
            <a:pPr>
              <a:defRPr/>
            </a:pPr>
            <a:r>
              <a:rPr lang="fr-FR" dirty="0"/>
              <a:t>Sommaire</a:t>
            </a:r>
            <a:endParaRPr dirty="0"/>
          </a:p>
        </p:txBody>
      </p:sp>
      <p:sp>
        <p:nvSpPr>
          <p:cNvPr id="15" name="Rectangle 14">
            <a:extLst>
              <a:ext uri="{FF2B5EF4-FFF2-40B4-BE49-F238E27FC236}">
                <a16:creationId xmlns:a16="http://schemas.microsoft.com/office/drawing/2014/main" id="{06EA650F-4B19-4264-839E-E6B281D53168}"/>
              </a:ext>
            </a:extLst>
          </p:cNvPr>
          <p:cNvSpPr/>
          <p:nvPr userDrawn="1"/>
        </p:nvSpPr>
        <p:spPr bwMode="auto">
          <a:xfrm>
            <a:off x="8138160" y="5830109"/>
            <a:ext cx="4053840" cy="102788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16" name="Rectangle 15">
            <a:extLst>
              <a:ext uri="{FF2B5EF4-FFF2-40B4-BE49-F238E27FC236}">
                <a16:creationId xmlns:a16="http://schemas.microsoft.com/office/drawing/2014/main" id="{9FF5C3A6-A109-4741-9818-7B2828D1CE08}"/>
              </a:ext>
            </a:extLst>
          </p:cNvPr>
          <p:cNvSpPr/>
          <p:nvPr userDrawn="1"/>
        </p:nvSpPr>
        <p:spPr bwMode="auto">
          <a:xfrm>
            <a:off x="11055531" y="5127013"/>
            <a:ext cx="1136469" cy="1730986"/>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17" name="Espace réservé du contenu 2">
            <a:extLst>
              <a:ext uri="{FF2B5EF4-FFF2-40B4-BE49-F238E27FC236}">
                <a16:creationId xmlns:a16="http://schemas.microsoft.com/office/drawing/2014/main" id="{764F2B6B-A96B-4BA5-825A-7EFAC3CFE63E}"/>
              </a:ext>
            </a:extLst>
          </p:cNvPr>
          <p:cNvSpPr>
            <a:spLocks noGrp="1"/>
          </p:cNvSpPr>
          <p:nvPr>
            <p:ph idx="1"/>
          </p:nvPr>
        </p:nvSpPr>
        <p:spPr>
          <a:xfrm>
            <a:off x="1751192" y="2018490"/>
            <a:ext cx="9617144" cy="385461"/>
          </a:xfrm>
        </p:spPr>
        <p:txBody>
          <a:bodyPr anchor="ctr" anchorCtr="0">
            <a:normAutofit/>
          </a:bodyPr>
          <a:lstStyle>
            <a:lvl1pPr marL="0" indent="0">
              <a:buNone/>
              <a:defRPr sz="1400" b="0"/>
            </a:lvl1pPr>
          </a:lstStyle>
          <a:p>
            <a:pPr lvl="0"/>
            <a:r>
              <a:rPr lang="fr-FR"/>
              <a:t>Cliquez pour modifier les styles du texte du masque</a:t>
            </a:r>
          </a:p>
        </p:txBody>
      </p:sp>
      <p:sp>
        <p:nvSpPr>
          <p:cNvPr id="18" name="ZoneTexte 17">
            <a:extLst>
              <a:ext uri="{FF2B5EF4-FFF2-40B4-BE49-F238E27FC236}">
                <a16:creationId xmlns:a16="http://schemas.microsoft.com/office/drawing/2014/main" id="{AA9B3C39-5129-4406-9AEF-C4DD509AC2E6}"/>
              </a:ext>
            </a:extLst>
          </p:cNvPr>
          <p:cNvSpPr txBox="1"/>
          <p:nvPr userDrawn="1"/>
        </p:nvSpPr>
        <p:spPr>
          <a:xfrm>
            <a:off x="1270181" y="1972577"/>
            <a:ext cx="354584" cy="523220"/>
          </a:xfrm>
          <a:prstGeom prst="rect">
            <a:avLst/>
          </a:prstGeom>
          <a:noFill/>
        </p:spPr>
        <p:txBody>
          <a:bodyPr wrap="none" rtlCol="0">
            <a:spAutoFit/>
          </a:bodyPr>
          <a:lstStyle/>
          <a:p>
            <a:r>
              <a:rPr lang="fr-FR" sz="2800" b="1" dirty="0">
                <a:solidFill>
                  <a:schemeClr val="tx2"/>
                </a:solidFill>
                <a:latin typeface="+mn-lt"/>
              </a:rPr>
              <a:t>&gt;</a:t>
            </a:r>
          </a:p>
        </p:txBody>
      </p:sp>
      <p:sp>
        <p:nvSpPr>
          <p:cNvPr id="19" name="Espace réservé du contenu 2">
            <a:extLst>
              <a:ext uri="{FF2B5EF4-FFF2-40B4-BE49-F238E27FC236}">
                <a16:creationId xmlns:a16="http://schemas.microsoft.com/office/drawing/2014/main" id="{C7363B55-10E1-4AAC-8A5E-8882C41852E8}"/>
              </a:ext>
            </a:extLst>
          </p:cNvPr>
          <p:cNvSpPr>
            <a:spLocks noGrp="1"/>
          </p:cNvSpPr>
          <p:nvPr>
            <p:ph idx="10"/>
          </p:nvPr>
        </p:nvSpPr>
        <p:spPr bwMode="auto">
          <a:xfrm>
            <a:off x="1751192" y="2691453"/>
            <a:ext cx="9617144" cy="385461"/>
          </a:xfrm>
        </p:spPr>
        <p:txBody>
          <a:bodyPr anchor="ctr" anchorCtr="0">
            <a:normAutofit/>
          </a:bodyPr>
          <a:lstStyle>
            <a:lvl1pPr marL="0" indent="0">
              <a:buNone/>
              <a:defRPr sz="1400" b="0"/>
            </a:lvl1pPr>
          </a:lstStyle>
          <a:p>
            <a:pPr lvl="0"/>
            <a:r>
              <a:rPr lang="fr-FR"/>
              <a:t>Cliquez pour modifier les styles du texte du masque</a:t>
            </a:r>
          </a:p>
        </p:txBody>
      </p:sp>
      <p:sp>
        <p:nvSpPr>
          <p:cNvPr id="20" name="Espace réservé du contenu 2">
            <a:extLst>
              <a:ext uri="{FF2B5EF4-FFF2-40B4-BE49-F238E27FC236}">
                <a16:creationId xmlns:a16="http://schemas.microsoft.com/office/drawing/2014/main" id="{7F990837-E004-457E-A907-F35379F24DB1}"/>
              </a:ext>
            </a:extLst>
          </p:cNvPr>
          <p:cNvSpPr>
            <a:spLocks noGrp="1"/>
          </p:cNvSpPr>
          <p:nvPr>
            <p:ph idx="11"/>
          </p:nvPr>
        </p:nvSpPr>
        <p:spPr bwMode="auto">
          <a:xfrm>
            <a:off x="1751192" y="3362700"/>
            <a:ext cx="9617144" cy="385461"/>
          </a:xfrm>
        </p:spPr>
        <p:txBody>
          <a:bodyPr anchor="ctr" anchorCtr="0">
            <a:normAutofit/>
          </a:bodyPr>
          <a:lstStyle>
            <a:lvl1pPr marL="0" indent="0">
              <a:buNone/>
              <a:defRPr sz="1400" b="0"/>
            </a:lvl1pPr>
          </a:lstStyle>
          <a:p>
            <a:pPr lvl="0"/>
            <a:r>
              <a:rPr lang="fr-FR"/>
              <a:t>Cliquez pour modifier les styles du texte du masque</a:t>
            </a:r>
          </a:p>
        </p:txBody>
      </p:sp>
      <p:sp>
        <p:nvSpPr>
          <p:cNvPr id="23" name="ZoneTexte 22">
            <a:extLst>
              <a:ext uri="{FF2B5EF4-FFF2-40B4-BE49-F238E27FC236}">
                <a16:creationId xmlns:a16="http://schemas.microsoft.com/office/drawing/2014/main" id="{CAF26B4F-B929-4FED-90FB-DC0EBBE3B310}"/>
              </a:ext>
            </a:extLst>
          </p:cNvPr>
          <p:cNvSpPr txBox="1"/>
          <p:nvPr userDrawn="1"/>
        </p:nvSpPr>
        <p:spPr bwMode="auto">
          <a:xfrm>
            <a:off x="1255755" y="2612948"/>
            <a:ext cx="354584" cy="523220"/>
          </a:xfrm>
          <a:prstGeom prst="rect">
            <a:avLst/>
          </a:prstGeom>
          <a:noFill/>
        </p:spPr>
        <p:txBody>
          <a:bodyPr wrap="none" rtlCol="0">
            <a:spAutoFit/>
          </a:bodyPr>
          <a:lstStyle/>
          <a:p>
            <a:r>
              <a:rPr lang="fr-FR" sz="2800" b="1" dirty="0">
                <a:solidFill>
                  <a:schemeClr val="tx2"/>
                </a:solidFill>
                <a:latin typeface="+mn-lt"/>
              </a:rPr>
              <a:t>&gt;</a:t>
            </a:r>
          </a:p>
        </p:txBody>
      </p:sp>
      <p:sp>
        <p:nvSpPr>
          <p:cNvPr id="24" name="ZoneTexte 23">
            <a:extLst>
              <a:ext uri="{FF2B5EF4-FFF2-40B4-BE49-F238E27FC236}">
                <a16:creationId xmlns:a16="http://schemas.microsoft.com/office/drawing/2014/main" id="{4F2C0EA1-09C7-434E-BFA4-7521588CC2B9}"/>
              </a:ext>
            </a:extLst>
          </p:cNvPr>
          <p:cNvSpPr txBox="1"/>
          <p:nvPr userDrawn="1"/>
        </p:nvSpPr>
        <p:spPr bwMode="auto">
          <a:xfrm>
            <a:off x="1255755" y="3305695"/>
            <a:ext cx="354584" cy="523220"/>
          </a:xfrm>
          <a:prstGeom prst="rect">
            <a:avLst/>
          </a:prstGeom>
          <a:noFill/>
        </p:spPr>
        <p:txBody>
          <a:bodyPr wrap="none" rtlCol="0">
            <a:spAutoFit/>
          </a:bodyPr>
          <a:lstStyle/>
          <a:p>
            <a:r>
              <a:rPr lang="fr-FR" sz="2800" b="1" dirty="0">
                <a:solidFill>
                  <a:schemeClr val="tx2"/>
                </a:solidFill>
                <a:latin typeface="+mn-lt"/>
              </a:rPr>
              <a:t>&gt;</a:t>
            </a:r>
          </a:p>
        </p:txBody>
      </p:sp>
      <p:sp>
        <p:nvSpPr>
          <p:cNvPr id="2" name="Espace réservé du pied de page 1">
            <a:extLst>
              <a:ext uri="{FF2B5EF4-FFF2-40B4-BE49-F238E27FC236}">
                <a16:creationId xmlns:a16="http://schemas.microsoft.com/office/drawing/2014/main" id="{56509306-DD73-4B5A-8DC7-68DCB9CFBBB0}"/>
              </a:ext>
            </a:extLst>
          </p:cNvPr>
          <p:cNvSpPr>
            <a:spLocks noGrp="1"/>
          </p:cNvSpPr>
          <p:nvPr>
            <p:ph type="ftr" sz="quarter" idx="12"/>
          </p:nvPr>
        </p:nvSpPr>
        <p:spPr>
          <a:xfrm>
            <a:off x="720000" y="6509997"/>
            <a:ext cx="4114800" cy="365125"/>
          </a:xfrm>
        </p:spPr>
        <p:txBody>
          <a:bodyPr/>
          <a:lstStyle>
            <a:lvl1pPr algn="l">
              <a:defRPr/>
            </a:lvl1pPr>
          </a:lstStyle>
          <a:p>
            <a:endParaRPr lang="fr-FR" dirty="0"/>
          </a:p>
        </p:txBody>
      </p:sp>
    </p:spTree>
    <p:extLst>
      <p:ext uri="{BB962C8B-B14F-4D97-AF65-F5344CB8AC3E}">
        <p14:creationId xmlns:p14="http://schemas.microsoft.com/office/powerpoint/2010/main" val="431026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3_Titre de section">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DD55BFF8-8ABF-8B8B-F4AD-399B2E9E8C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AAE833-F01A-084E-BEC1-65FE29046D51}" type="datetimeFigureOut">
              <a:rPr lang="fr-FR" smtClean="0"/>
              <a:t>23/03/2026</a:t>
            </a:fld>
            <a:endParaRPr lang="fr-FR"/>
          </a:p>
        </p:txBody>
      </p:sp>
      <p:sp>
        <p:nvSpPr>
          <p:cNvPr id="6" name="Rectangle 5">
            <a:extLst>
              <a:ext uri="{FF2B5EF4-FFF2-40B4-BE49-F238E27FC236}">
                <a16:creationId xmlns:a16="http://schemas.microsoft.com/office/drawing/2014/main" id="{2C7C2C19-AF6F-01DF-C168-C319AA0758CC}"/>
              </a:ext>
            </a:extLst>
          </p:cNvPr>
          <p:cNvSpPr/>
          <p:nvPr userDrawn="1"/>
        </p:nvSpPr>
        <p:spPr bwMode="auto">
          <a:xfrm>
            <a:off x="1" y="1"/>
            <a:ext cx="5967920" cy="685799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a:p>
        </p:txBody>
      </p:sp>
      <p:sp>
        <p:nvSpPr>
          <p:cNvPr id="16" name="Espace réservé pour une image  15">
            <a:extLst>
              <a:ext uri="{FF2B5EF4-FFF2-40B4-BE49-F238E27FC236}">
                <a16:creationId xmlns:a16="http://schemas.microsoft.com/office/drawing/2014/main" id="{4B1C2588-649E-B85C-4DF9-25EEE4EFC86F}"/>
              </a:ext>
            </a:extLst>
          </p:cNvPr>
          <p:cNvSpPr>
            <a:spLocks noGrp="1"/>
          </p:cNvSpPr>
          <p:nvPr>
            <p:ph type="pic" sz="quarter" idx="10"/>
          </p:nvPr>
        </p:nvSpPr>
        <p:spPr>
          <a:xfrm>
            <a:off x="1060568" y="698500"/>
            <a:ext cx="3846787" cy="5461000"/>
          </a:xfrm>
        </p:spPr>
        <p:txBody>
          <a:bodyPr/>
          <a:lstStyle/>
          <a:p>
            <a:r>
              <a:rPr lang="fr-FR"/>
              <a:t>Cliquez sur l'icône pour ajouter une image</a:t>
            </a:r>
            <a:endParaRPr lang="fr-FR" dirty="0"/>
          </a:p>
        </p:txBody>
      </p:sp>
      <p:sp>
        <p:nvSpPr>
          <p:cNvPr id="17" name="Titre 1">
            <a:extLst>
              <a:ext uri="{FF2B5EF4-FFF2-40B4-BE49-F238E27FC236}">
                <a16:creationId xmlns:a16="http://schemas.microsoft.com/office/drawing/2014/main" id="{F72BE205-95DB-E19F-473A-3415ADAB6C7F}"/>
              </a:ext>
            </a:extLst>
          </p:cNvPr>
          <p:cNvSpPr>
            <a:spLocks noGrp="1"/>
          </p:cNvSpPr>
          <p:nvPr>
            <p:ph type="title"/>
          </p:nvPr>
        </p:nvSpPr>
        <p:spPr bwMode="auto">
          <a:xfrm>
            <a:off x="6224081" y="876676"/>
            <a:ext cx="5221440" cy="703098"/>
          </a:xfrm>
        </p:spPr>
        <p:txBody>
          <a:bodyPr lIns="0" tIns="0" rIns="0" bIns="0">
            <a:normAutofit/>
          </a:bodyPr>
          <a:lstStyle>
            <a:lvl1pPr>
              <a:defRPr sz="3600">
                <a:latin typeface="AMU Monument Grotesk" panose="020B0504040202060203" pitchFamily="34" charset="0"/>
              </a:defRPr>
            </a:lvl1pPr>
          </a:lstStyle>
          <a:p>
            <a:pPr>
              <a:defRPr/>
            </a:pPr>
            <a:r>
              <a:rPr lang="fr-FR"/>
              <a:t>Modifiez le style du titre</a:t>
            </a:r>
            <a:endParaRPr dirty="0"/>
          </a:p>
        </p:txBody>
      </p:sp>
      <p:sp>
        <p:nvSpPr>
          <p:cNvPr id="18" name="Espace réservé du texte 14">
            <a:extLst>
              <a:ext uri="{FF2B5EF4-FFF2-40B4-BE49-F238E27FC236}">
                <a16:creationId xmlns:a16="http://schemas.microsoft.com/office/drawing/2014/main" id="{B6E7680C-4A38-312B-6581-97548417CB55}"/>
              </a:ext>
            </a:extLst>
          </p:cNvPr>
          <p:cNvSpPr>
            <a:spLocks noGrp="1"/>
          </p:cNvSpPr>
          <p:nvPr>
            <p:ph type="body" sz="quarter" idx="11" hasCustomPrompt="1"/>
          </p:nvPr>
        </p:nvSpPr>
        <p:spPr bwMode="auto">
          <a:xfrm>
            <a:off x="6224081" y="2486749"/>
            <a:ext cx="5221440" cy="3173412"/>
          </a:xfrm>
        </p:spPr>
        <p:txBody>
          <a:bodyPr lIns="0" tIns="0" rIns="0" bIns="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pic>
        <p:nvPicPr>
          <p:cNvPr id="2" name="Image 7">
            <a:extLst>
              <a:ext uri="{FF2B5EF4-FFF2-40B4-BE49-F238E27FC236}">
                <a16:creationId xmlns:a16="http://schemas.microsoft.com/office/drawing/2014/main" id="{148E6340-7F30-F0B7-E2D5-075C85C95E75}"/>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auto">
          <a:xfrm>
            <a:off x="6224081" y="243549"/>
            <a:ext cx="918001" cy="396000"/>
          </a:xfrm>
          <a:prstGeom prst="rect">
            <a:avLst/>
          </a:prstGeom>
        </p:spPr>
      </p:pic>
    </p:spTree>
    <p:extLst>
      <p:ext uri="{BB962C8B-B14F-4D97-AF65-F5344CB8AC3E}">
        <p14:creationId xmlns:p14="http://schemas.microsoft.com/office/powerpoint/2010/main" val="188292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obj" preserve="1" userDrawn="1">
  <p:cSld name="04a_Titre et contenu">
    <p:spTree>
      <p:nvGrpSpPr>
        <p:cNvPr id="1" name=""/>
        <p:cNvGrpSpPr/>
        <p:nvPr/>
      </p:nvGrpSpPr>
      <p:grpSpPr bwMode="auto">
        <a:xfrm>
          <a:off x="0" y="0"/>
          <a:ext cx="0" cy="0"/>
          <a:chOff x="0" y="0"/>
          <a:chExt cx="0" cy="0"/>
        </a:xfrm>
      </p:grpSpPr>
      <p:sp>
        <p:nvSpPr>
          <p:cNvPr id="2" name="Titre 1"/>
          <p:cNvSpPr>
            <a:spLocks noGrp="1"/>
          </p:cNvSpPr>
          <p:nvPr>
            <p:ph type="title"/>
          </p:nvPr>
        </p:nvSpPr>
        <p:spPr bwMode="auto">
          <a:xfrm>
            <a:off x="900000" y="900000"/>
            <a:ext cx="10515600" cy="703098"/>
          </a:xfrm>
        </p:spPr>
        <p:txBody>
          <a:bodyPr anchor="t" anchorCtr="0"/>
          <a:lstStyle>
            <a:lvl1pPr>
              <a:defRPr>
                <a:latin typeface="AMU Monument Grotesk" panose="020B0504040202060203" pitchFamily="34" charset="0"/>
              </a:defRPr>
            </a:lvl1pPr>
          </a:lstStyle>
          <a:p>
            <a:pPr>
              <a:defRPr/>
            </a:pPr>
            <a:r>
              <a:rPr lang="fr-FR"/>
              <a:t>Modifiez le style du titre</a:t>
            </a:r>
            <a:endParaRPr dirty="0"/>
          </a:p>
        </p:txBody>
      </p:sp>
      <p:sp>
        <p:nvSpPr>
          <p:cNvPr id="3" name="Espace réservé du contenu 2"/>
          <p:cNvSpPr>
            <a:spLocks noGrp="1"/>
          </p:cNvSpPr>
          <p:nvPr>
            <p:ph idx="1"/>
          </p:nvPr>
        </p:nvSpPr>
        <p:spPr bwMode="auto">
          <a:xfrm>
            <a:off x="900000" y="1908000"/>
            <a:ext cx="10534436" cy="4351338"/>
          </a:xfrm>
        </p:spPr>
        <p:txBody>
          <a:bodyPr anchor="t" anchorCtr="0"/>
          <a:lstStyle>
            <a:lvl1pPr>
              <a:defRPr>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a:t>Cliquez pour modifier les styles du texte du masque</a:t>
            </a:r>
          </a:p>
          <a:p>
            <a:pPr lvl="1">
              <a:defRPr/>
            </a:pPr>
            <a:r>
              <a:rPr lang="fr-FR"/>
              <a:t>Deuxième niveau</a:t>
            </a:r>
          </a:p>
          <a:p>
            <a:pPr lvl="2">
              <a:defRPr/>
            </a:pPr>
            <a:r>
              <a:rPr lang="fr-FR"/>
              <a:t>Troisième niveau</a:t>
            </a:r>
          </a:p>
          <a:p>
            <a:pPr lvl="3">
              <a:defRPr/>
            </a:pPr>
            <a:r>
              <a:rPr lang="fr-FR"/>
              <a:t>Quatrième niveau</a:t>
            </a:r>
          </a:p>
          <a:p>
            <a:pPr lvl="4">
              <a:defRPr/>
            </a:pPr>
            <a:r>
              <a:rPr lang="fr-FR"/>
              <a:t>Cinquième niveau</a:t>
            </a:r>
            <a:endParaRPr dirty="0"/>
          </a:p>
        </p:txBody>
      </p:sp>
      <p:sp>
        <p:nvSpPr>
          <p:cNvPr id="8" name="Rectangle 7">
            <a:extLst>
              <a:ext uri="{FF2B5EF4-FFF2-40B4-BE49-F238E27FC236}">
                <a16:creationId xmlns:a16="http://schemas.microsoft.com/office/drawing/2014/main" id="{C9753B3B-8394-C320-4231-C6E7B6C26DE5}"/>
              </a:ext>
            </a:extLst>
          </p:cNvPr>
          <p:cNvSpPr/>
          <p:nvPr userDrawn="1"/>
        </p:nvSpPr>
        <p:spPr bwMode="auto">
          <a:xfrm>
            <a:off x="8701754" y="5362949"/>
            <a:ext cx="3083441" cy="149505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6" name="Rectangle 5">
            <a:extLst>
              <a:ext uri="{FF2B5EF4-FFF2-40B4-BE49-F238E27FC236}">
                <a16:creationId xmlns:a16="http://schemas.microsoft.com/office/drawing/2014/main" id="{D22C2647-F8A5-1AF5-B4A3-53F4F77A1A5F}"/>
              </a:ext>
            </a:extLst>
          </p:cNvPr>
          <p:cNvSpPr/>
          <p:nvPr userDrawn="1"/>
        </p:nvSpPr>
        <p:spPr bwMode="auto">
          <a:xfrm>
            <a:off x="11112000" y="4337999"/>
            <a:ext cx="1080000" cy="252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4" name="Espace réservé du pied de page 3">
            <a:extLst>
              <a:ext uri="{FF2B5EF4-FFF2-40B4-BE49-F238E27FC236}">
                <a16:creationId xmlns:a16="http://schemas.microsoft.com/office/drawing/2014/main" id="{FB077BE7-40DD-4D8B-AFF2-8677A6D0D1AD}"/>
              </a:ext>
            </a:extLst>
          </p:cNvPr>
          <p:cNvSpPr>
            <a:spLocks noGrp="1"/>
          </p:cNvSpPr>
          <p:nvPr>
            <p:ph type="ftr" sz="quarter" idx="10"/>
          </p:nvPr>
        </p:nvSpPr>
        <p:spPr/>
        <p:txBody>
          <a:bodyPr/>
          <a:lstStyle/>
          <a:p>
            <a:endParaRPr lang="fr-FR" dirty="0"/>
          </a:p>
        </p:txBody>
      </p:sp>
    </p:spTree>
    <p:extLst>
      <p:ext uri="{BB962C8B-B14F-4D97-AF65-F5344CB8AC3E}">
        <p14:creationId xmlns:p14="http://schemas.microsoft.com/office/powerpoint/2010/main" val="3331159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obj" preserve="1" userDrawn="1">
  <p:cSld name="04b_Titre et contenu">
    <p:spTree>
      <p:nvGrpSpPr>
        <p:cNvPr id="1" name=""/>
        <p:cNvGrpSpPr/>
        <p:nvPr/>
      </p:nvGrpSpPr>
      <p:grpSpPr bwMode="auto">
        <a:xfrm>
          <a:off x="0" y="0"/>
          <a:ext cx="0" cy="0"/>
          <a:chOff x="0" y="0"/>
          <a:chExt cx="0" cy="0"/>
        </a:xfrm>
      </p:grpSpPr>
      <p:sp>
        <p:nvSpPr>
          <p:cNvPr id="2" name="Titre 1"/>
          <p:cNvSpPr>
            <a:spLocks noGrp="1"/>
          </p:cNvSpPr>
          <p:nvPr>
            <p:ph type="title"/>
          </p:nvPr>
        </p:nvSpPr>
        <p:spPr bwMode="auto">
          <a:xfrm>
            <a:off x="720000" y="900000"/>
            <a:ext cx="1080000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3" name="Espace réservé du contenu 2"/>
          <p:cNvSpPr>
            <a:spLocks noGrp="1"/>
          </p:cNvSpPr>
          <p:nvPr>
            <p:ph idx="1"/>
          </p:nvPr>
        </p:nvSpPr>
        <p:spPr bwMode="auto">
          <a:xfrm>
            <a:off x="720000" y="1800000"/>
            <a:ext cx="10800000" cy="4351338"/>
          </a:xfrm>
        </p:spPr>
        <p:txBody>
          <a:bodyPr/>
          <a:lstStyle>
            <a:lvl1pPr>
              <a:defRPr>
                <a:solidFill>
                  <a:schemeClr val="tx1"/>
                </a:solidFill>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a:t>Cliquez pour modifier les styles du texte du masque</a:t>
            </a:r>
          </a:p>
          <a:p>
            <a:pPr lvl="1">
              <a:defRPr/>
            </a:pPr>
            <a:r>
              <a:rPr lang="fr-FR"/>
              <a:t>Deuxième niveau</a:t>
            </a:r>
          </a:p>
          <a:p>
            <a:pPr lvl="2">
              <a:defRPr/>
            </a:pPr>
            <a:r>
              <a:rPr lang="fr-FR"/>
              <a:t>Troisième niveau</a:t>
            </a:r>
          </a:p>
          <a:p>
            <a:pPr lvl="3">
              <a:defRPr/>
            </a:pPr>
            <a:r>
              <a:rPr lang="fr-FR"/>
              <a:t>Quatrième niveau</a:t>
            </a:r>
          </a:p>
          <a:p>
            <a:pPr lvl="4">
              <a:defRPr/>
            </a:pPr>
            <a:r>
              <a:rPr lang="fr-FR"/>
              <a:t>Cinquième niveau</a:t>
            </a:r>
            <a:endParaRPr dirty="0"/>
          </a:p>
        </p:txBody>
      </p:sp>
      <p:sp>
        <p:nvSpPr>
          <p:cNvPr id="4" name="Rectangle 3"/>
          <p:cNvSpPr/>
          <p:nvPr userDrawn="1"/>
        </p:nvSpPr>
        <p:spPr bwMode="auto">
          <a:xfrm>
            <a:off x="0" y="5527630"/>
            <a:ext cx="2414495" cy="133574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5" name="Espace réservé du pied de page 4">
            <a:extLst>
              <a:ext uri="{FF2B5EF4-FFF2-40B4-BE49-F238E27FC236}">
                <a16:creationId xmlns:a16="http://schemas.microsoft.com/office/drawing/2014/main" id="{9E806B85-C08A-4477-9CDF-58B8C69CFDB7}"/>
              </a:ext>
            </a:extLst>
          </p:cNvPr>
          <p:cNvSpPr>
            <a:spLocks noGrp="1"/>
          </p:cNvSpPr>
          <p:nvPr>
            <p:ph type="ftr" sz="quarter" idx="10"/>
          </p:nvPr>
        </p:nvSpPr>
        <p:spPr/>
        <p:txBody>
          <a:bodyPr/>
          <a:lstStyle/>
          <a:p>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preserve="1" userDrawn="1">
  <p:cSld name="04c_Titre et contenu (vierge)">
    <p:spTree>
      <p:nvGrpSpPr>
        <p:cNvPr id="1" name=""/>
        <p:cNvGrpSpPr/>
        <p:nvPr/>
      </p:nvGrpSpPr>
      <p:grpSpPr bwMode="auto">
        <a:xfrm>
          <a:off x="0" y="0"/>
          <a:ext cx="0" cy="0"/>
          <a:chOff x="0" y="0"/>
          <a:chExt cx="0" cy="0"/>
        </a:xfrm>
      </p:grpSpPr>
      <p:sp>
        <p:nvSpPr>
          <p:cNvPr id="9" name="Titre 1">
            <a:extLst>
              <a:ext uri="{FF2B5EF4-FFF2-40B4-BE49-F238E27FC236}">
                <a16:creationId xmlns:a16="http://schemas.microsoft.com/office/drawing/2014/main" id="{91467579-6346-4CA8-D85C-3781892F7272}"/>
              </a:ext>
            </a:extLst>
          </p:cNvPr>
          <p:cNvSpPr>
            <a:spLocks noGrp="1"/>
          </p:cNvSpPr>
          <p:nvPr>
            <p:ph type="title"/>
          </p:nvPr>
        </p:nvSpPr>
        <p:spPr bwMode="auto">
          <a:xfrm>
            <a:off x="720000" y="900000"/>
            <a:ext cx="1080000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10" name="Espace réservé du contenu 2">
            <a:extLst>
              <a:ext uri="{FF2B5EF4-FFF2-40B4-BE49-F238E27FC236}">
                <a16:creationId xmlns:a16="http://schemas.microsoft.com/office/drawing/2014/main" id="{0E6F0264-2AC1-648F-587A-8E3BEF65F4AB}"/>
              </a:ext>
            </a:extLst>
          </p:cNvPr>
          <p:cNvSpPr>
            <a:spLocks noGrp="1"/>
          </p:cNvSpPr>
          <p:nvPr>
            <p:ph idx="1"/>
          </p:nvPr>
        </p:nvSpPr>
        <p:spPr bwMode="auto">
          <a:xfrm>
            <a:off x="720000" y="1800000"/>
            <a:ext cx="10800000" cy="4351338"/>
          </a:xfrm>
        </p:spPr>
        <p:txBody>
          <a:bodyPr/>
          <a:lstStyle>
            <a:lvl1pPr>
              <a:defRPr>
                <a:solidFill>
                  <a:schemeClr val="tx1"/>
                </a:solidFill>
                <a:latin typeface="AMU Monument Grotesk" panose="020B0504040202060203" pitchFamily="34" charset="0"/>
              </a:defRPr>
            </a:lvl1pPr>
            <a:lvl2pPr>
              <a:defRPr>
                <a:latin typeface="AMU Monument Grotesk" panose="020B0504040202060203" pitchFamily="34" charset="0"/>
              </a:defRPr>
            </a:lvl2pPr>
            <a:lvl3pPr>
              <a:defRPr>
                <a:latin typeface="AMU Monument Grotesk" panose="020B0504040202060203" pitchFamily="34" charset="0"/>
              </a:defRPr>
            </a:lvl3pPr>
            <a:lvl4pPr>
              <a:defRPr>
                <a:latin typeface="AMU Monument Grotesk" panose="020B0504040202060203" pitchFamily="34" charset="0"/>
              </a:defRPr>
            </a:lvl4pPr>
            <a:lvl5pPr>
              <a:defRPr>
                <a:latin typeface="AMU Monument Grotesk" panose="020B0504040202060203" pitchFamily="34" charset="0"/>
              </a:defRPr>
            </a:lvl5pPr>
          </a:lstStyle>
          <a:p>
            <a:pPr lvl="0">
              <a:defRPr/>
            </a:pPr>
            <a:r>
              <a:rPr lang="fr-FR"/>
              <a:t>Cliquez pour modifier les styles du texte du masque</a:t>
            </a:r>
          </a:p>
          <a:p>
            <a:pPr lvl="1">
              <a:defRPr/>
            </a:pPr>
            <a:r>
              <a:rPr lang="fr-FR"/>
              <a:t>Deuxième niveau</a:t>
            </a:r>
          </a:p>
          <a:p>
            <a:pPr lvl="2">
              <a:defRPr/>
            </a:pPr>
            <a:r>
              <a:rPr lang="fr-FR"/>
              <a:t>Troisième niveau</a:t>
            </a:r>
          </a:p>
          <a:p>
            <a:pPr lvl="3">
              <a:defRPr/>
            </a:pPr>
            <a:r>
              <a:rPr lang="fr-FR"/>
              <a:t>Quatrième niveau</a:t>
            </a:r>
          </a:p>
          <a:p>
            <a:pPr lvl="4">
              <a:defRPr/>
            </a:pPr>
            <a:r>
              <a:rPr lang="fr-FR"/>
              <a:t>Cinquième niveau</a:t>
            </a:r>
            <a:endParaRPr dirty="0"/>
          </a:p>
        </p:txBody>
      </p:sp>
      <p:sp>
        <p:nvSpPr>
          <p:cNvPr id="2" name="Espace réservé du pied de page 1">
            <a:extLst>
              <a:ext uri="{FF2B5EF4-FFF2-40B4-BE49-F238E27FC236}">
                <a16:creationId xmlns:a16="http://schemas.microsoft.com/office/drawing/2014/main" id="{E9490818-AFC1-40DD-B7EE-47357F53DE09}"/>
              </a:ext>
            </a:extLst>
          </p:cNvPr>
          <p:cNvSpPr>
            <a:spLocks noGrp="1"/>
          </p:cNvSpPr>
          <p:nvPr>
            <p:ph type="ftr" sz="quarter" idx="10"/>
          </p:nvPr>
        </p:nvSpPr>
        <p:spPr/>
        <p:txBody>
          <a:bodyPr/>
          <a:lstStyle/>
          <a:p>
            <a:endParaRPr lang="fr-FR" dirty="0"/>
          </a:p>
        </p:txBody>
      </p:sp>
    </p:spTree>
    <p:extLst>
      <p:ext uri="{BB962C8B-B14F-4D97-AF65-F5344CB8AC3E}">
        <p14:creationId xmlns:p14="http://schemas.microsoft.com/office/powerpoint/2010/main" val="60397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preserve="1" userDrawn="1">
  <p:cSld name="05a_Deux contenus">
    <p:spTree>
      <p:nvGrpSpPr>
        <p:cNvPr id="1" name=""/>
        <p:cNvGrpSpPr/>
        <p:nvPr/>
      </p:nvGrpSpPr>
      <p:grpSpPr bwMode="auto">
        <a:xfrm>
          <a:off x="0" y="0"/>
          <a:ext cx="0" cy="0"/>
          <a:chOff x="0" y="0"/>
          <a:chExt cx="0" cy="0"/>
        </a:xfrm>
      </p:grpSpPr>
      <p:sp>
        <p:nvSpPr>
          <p:cNvPr id="10" name="Rectangle 9">
            <a:extLst>
              <a:ext uri="{FF2B5EF4-FFF2-40B4-BE49-F238E27FC236}">
                <a16:creationId xmlns:a16="http://schemas.microsoft.com/office/drawing/2014/main" id="{769101A6-43C9-4CE0-8D21-47E7BB41520E}"/>
              </a:ext>
            </a:extLst>
          </p:cNvPr>
          <p:cNvSpPr/>
          <p:nvPr userDrawn="1"/>
        </p:nvSpPr>
        <p:spPr bwMode="auto">
          <a:xfrm>
            <a:off x="8701754" y="5362949"/>
            <a:ext cx="3490246" cy="149505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2" name="Titre 1">
            <a:extLst>
              <a:ext uri="{FF2B5EF4-FFF2-40B4-BE49-F238E27FC236}">
                <a16:creationId xmlns:a16="http://schemas.microsoft.com/office/drawing/2014/main" id="{BD6BE84A-239A-FA60-A1FF-71BAF972FB27}"/>
              </a:ext>
            </a:extLst>
          </p:cNvPr>
          <p:cNvSpPr>
            <a:spLocks noGrp="1"/>
          </p:cNvSpPr>
          <p:nvPr>
            <p:ph type="title"/>
          </p:nvPr>
        </p:nvSpPr>
        <p:spPr bwMode="auto">
          <a:xfrm>
            <a:off x="720000" y="900000"/>
            <a:ext cx="10800000" cy="703098"/>
          </a:xfrm>
        </p:spPr>
        <p:txBody>
          <a:bodyPr/>
          <a:lstStyle>
            <a:lvl1pPr>
              <a:defRPr>
                <a:solidFill>
                  <a:schemeClr val="tx1"/>
                </a:solidFill>
                <a:latin typeface="AMU Monument Grotesk" panose="020B0504040202060203" pitchFamily="34" charset="0"/>
              </a:defRPr>
            </a:lvl1pPr>
          </a:lstStyle>
          <a:p>
            <a:pPr>
              <a:defRPr/>
            </a:pPr>
            <a:r>
              <a:rPr lang="fr-FR"/>
              <a:t>Modifiez le style du titre</a:t>
            </a:r>
            <a:endParaRPr dirty="0"/>
          </a:p>
        </p:txBody>
      </p:sp>
      <p:sp>
        <p:nvSpPr>
          <p:cNvPr id="7" name="Rectangle 6">
            <a:extLst>
              <a:ext uri="{FF2B5EF4-FFF2-40B4-BE49-F238E27FC236}">
                <a16:creationId xmlns:a16="http://schemas.microsoft.com/office/drawing/2014/main" id="{B7EDCCBC-D24F-40AE-B02B-99D701F07FF7}"/>
              </a:ext>
            </a:extLst>
          </p:cNvPr>
          <p:cNvSpPr/>
          <p:nvPr userDrawn="1"/>
        </p:nvSpPr>
        <p:spPr bwMode="auto">
          <a:xfrm>
            <a:off x="1" y="5362948"/>
            <a:ext cx="2263514" cy="1495051"/>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sz="1800"/>
          </a:p>
        </p:txBody>
      </p:sp>
      <p:sp>
        <p:nvSpPr>
          <p:cNvPr id="8" name="Espace réservé du texte 14">
            <a:extLst>
              <a:ext uri="{FF2B5EF4-FFF2-40B4-BE49-F238E27FC236}">
                <a16:creationId xmlns:a16="http://schemas.microsoft.com/office/drawing/2014/main" id="{C0C7721F-8498-4C2F-AF0A-37E41F8A8A8E}"/>
              </a:ext>
            </a:extLst>
          </p:cNvPr>
          <p:cNvSpPr>
            <a:spLocks noGrp="1"/>
          </p:cNvSpPr>
          <p:nvPr>
            <p:ph type="body" sz="quarter" idx="12" hasCustomPrompt="1"/>
          </p:nvPr>
        </p:nvSpPr>
        <p:spPr bwMode="auto">
          <a:xfrm>
            <a:off x="720000" y="1896317"/>
            <a:ext cx="5141154" cy="3173412"/>
          </a:xfrm>
        </p:spPr>
        <p:txBody>
          <a:bodyPr anchor="t" anchorCtr="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sp>
        <p:nvSpPr>
          <p:cNvPr id="13" name="Espace réservé du texte 14">
            <a:extLst>
              <a:ext uri="{FF2B5EF4-FFF2-40B4-BE49-F238E27FC236}">
                <a16:creationId xmlns:a16="http://schemas.microsoft.com/office/drawing/2014/main" id="{B66F9A4B-DFA8-4176-9901-78B8C2744723}"/>
              </a:ext>
            </a:extLst>
          </p:cNvPr>
          <p:cNvSpPr>
            <a:spLocks noGrp="1"/>
          </p:cNvSpPr>
          <p:nvPr>
            <p:ph type="body" sz="quarter" idx="11" hasCustomPrompt="1"/>
          </p:nvPr>
        </p:nvSpPr>
        <p:spPr bwMode="auto">
          <a:xfrm>
            <a:off x="6096000" y="1896317"/>
            <a:ext cx="5424000" cy="3173412"/>
          </a:xfrm>
        </p:spPr>
        <p:txBody>
          <a:bodyPr anchor="t" anchorCtr="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sp>
        <p:nvSpPr>
          <p:cNvPr id="3" name="Espace réservé du pied de page 2">
            <a:extLst>
              <a:ext uri="{FF2B5EF4-FFF2-40B4-BE49-F238E27FC236}">
                <a16:creationId xmlns:a16="http://schemas.microsoft.com/office/drawing/2014/main" id="{92D0F193-92D1-4048-91DF-D0A6643354F3}"/>
              </a:ext>
            </a:extLst>
          </p:cNvPr>
          <p:cNvSpPr>
            <a:spLocks noGrp="1"/>
          </p:cNvSpPr>
          <p:nvPr>
            <p:ph type="ftr" sz="quarter" idx="13"/>
          </p:nvPr>
        </p:nvSpPr>
        <p:spPr/>
        <p:txBody>
          <a:bodyPr/>
          <a:lstStyle/>
          <a:p>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05b_Deux contenus">
    <p:spTree>
      <p:nvGrpSpPr>
        <p:cNvPr id="1" name=""/>
        <p:cNvGrpSpPr/>
        <p:nvPr/>
      </p:nvGrpSpPr>
      <p:grpSpPr>
        <a:xfrm>
          <a:off x="0" y="0"/>
          <a:ext cx="0" cy="0"/>
          <a:chOff x="0" y="0"/>
          <a:chExt cx="0" cy="0"/>
        </a:xfrm>
      </p:grpSpPr>
      <p:sp>
        <p:nvSpPr>
          <p:cNvPr id="5" name="Espace réservé du numéro de diapositive 5">
            <a:extLst>
              <a:ext uri="{FF2B5EF4-FFF2-40B4-BE49-F238E27FC236}">
                <a16:creationId xmlns:a16="http://schemas.microsoft.com/office/drawing/2014/main" id="{EF9A4183-7A07-A76A-E2F6-0AD329B67331}"/>
              </a:ext>
            </a:extLst>
          </p:cNvPr>
          <p:cNvSpPr txBox="1">
            <a:spLocks/>
          </p:cNvSpPr>
          <p:nvPr userDrawn="1"/>
        </p:nvSpPr>
        <p:spPr bwMode="auto">
          <a:xfrm>
            <a:off x="9311640" y="6356349"/>
            <a:ext cx="2743200" cy="365125"/>
          </a:xfrm>
          <a:prstGeom prst="rect">
            <a:avLst/>
          </a:prstGeom>
        </p:spPr>
        <p:txBody>
          <a:bodyPr vert="horz" lIns="91440" tIns="45720" rIns="91440" bIns="45720" rtlCol="0" anchor="ctr"/>
          <a:lstStyle>
            <a:defPPr>
              <a:defRPr lang="en-US"/>
            </a:defPPr>
            <a:lvl1pPr marL="0" algn="r" defTabSz="457200">
              <a:defRPr sz="1050" b="0" i="0">
                <a:solidFill>
                  <a:schemeClr val="tx1">
                    <a:tint val="75000"/>
                  </a:schemeClr>
                </a:solidFill>
                <a:latin typeface="ABC Monument Grotesk Unlicensed" panose="020B0504040202060203" pitchFamily="34" charset="0"/>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fld id="{DA9AC6FA-B199-E84F-B1FB-68990996531A}" type="slidenum">
              <a:rPr lang="fr-FR" smtClean="0"/>
              <a:pPr/>
              <a:t>‹N°›</a:t>
            </a:fld>
            <a:endParaRPr lang="fr-FR" dirty="0"/>
          </a:p>
        </p:txBody>
      </p:sp>
      <p:sp>
        <p:nvSpPr>
          <p:cNvPr id="6" name="Rectangle 5">
            <a:extLst>
              <a:ext uri="{FF2B5EF4-FFF2-40B4-BE49-F238E27FC236}">
                <a16:creationId xmlns:a16="http://schemas.microsoft.com/office/drawing/2014/main" id="{2C7C2C19-AF6F-01DF-C168-C319AA0758CC}"/>
              </a:ext>
            </a:extLst>
          </p:cNvPr>
          <p:cNvSpPr/>
          <p:nvPr userDrawn="1"/>
        </p:nvSpPr>
        <p:spPr bwMode="auto">
          <a:xfrm>
            <a:off x="5747657" y="-15874"/>
            <a:ext cx="6444343" cy="687387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fr-FR"/>
          </a:p>
        </p:txBody>
      </p:sp>
      <p:sp>
        <p:nvSpPr>
          <p:cNvPr id="17" name="Titre 1">
            <a:extLst>
              <a:ext uri="{FF2B5EF4-FFF2-40B4-BE49-F238E27FC236}">
                <a16:creationId xmlns:a16="http://schemas.microsoft.com/office/drawing/2014/main" id="{F72BE205-95DB-E19F-473A-3415ADAB6C7F}"/>
              </a:ext>
            </a:extLst>
          </p:cNvPr>
          <p:cNvSpPr>
            <a:spLocks noGrp="1"/>
          </p:cNvSpPr>
          <p:nvPr>
            <p:ph type="title"/>
          </p:nvPr>
        </p:nvSpPr>
        <p:spPr bwMode="auto">
          <a:xfrm>
            <a:off x="695999" y="1026571"/>
            <a:ext cx="10525192" cy="703098"/>
          </a:xfrm>
        </p:spPr>
        <p:txBody>
          <a:bodyPr anchor="t" anchorCtr="0">
            <a:normAutofit/>
          </a:bodyPr>
          <a:lstStyle>
            <a:lvl1pPr>
              <a:defRPr sz="4400">
                <a:latin typeface="AMU Monument Grotesk" panose="020B0504040202060203" pitchFamily="34" charset="0"/>
              </a:defRPr>
            </a:lvl1pPr>
          </a:lstStyle>
          <a:p>
            <a:pPr>
              <a:defRPr/>
            </a:pPr>
            <a:r>
              <a:rPr lang="fr-FR"/>
              <a:t>Modifiez le style du titre</a:t>
            </a:r>
            <a:endParaRPr dirty="0"/>
          </a:p>
        </p:txBody>
      </p:sp>
      <p:sp>
        <p:nvSpPr>
          <p:cNvPr id="18" name="Espace réservé du texte 14">
            <a:extLst>
              <a:ext uri="{FF2B5EF4-FFF2-40B4-BE49-F238E27FC236}">
                <a16:creationId xmlns:a16="http://schemas.microsoft.com/office/drawing/2014/main" id="{B6E7680C-4A38-312B-6581-97548417CB55}"/>
              </a:ext>
            </a:extLst>
          </p:cNvPr>
          <p:cNvSpPr>
            <a:spLocks noGrp="1"/>
          </p:cNvSpPr>
          <p:nvPr>
            <p:ph type="body" sz="quarter" idx="11" hasCustomPrompt="1"/>
          </p:nvPr>
        </p:nvSpPr>
        <p:spPr bwMode="auto">
          <a:xfrm>
            <a:off x="6098391" y="2520000"/>
            <a:ext cx="5122800" cy="3173412"/>
          </a:xfrm>
        </p:spPr>
        <p:txBody>
          <a:bodyPr anchor="t" anchorCtr="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sp>
        <p:nvSpPr>
          <p:cNvPr id="14" name="Espace réservé du numéro de diapositive 5">
            <a:extLst>
              <a:ext uri="{FF2B5EF4-FFF2-40B4-BE49-F238E27FC236}">
                <a16:creationId xmlns:a16="http://schemas.microsoft.com/office/drawing/2014/main" id="{08A1B153-665F-450A-BB9B-3C2E9EB54327}"/>
              </a:ext>
            </a:extLst>
          </p:cNvPr>
          <p:cNvSpPr txBox="1">
            <a:spLocks/>
          </p:cNvSpPr>
          <p:nvPr userDrawn="1"/>
        </p:nvSpPr>
        <p:spPr bwMode="auto">
          <a:xfrm>
            <a:off x="8874035" y="435975"/>
            <a:ext cx="2743200" cy="365125"/>
          </a:xfrm>
          <a:prstGeom prst="rect">
            <a:avLst/>
          </a:prstGeom>
        </p:spPr>
        <p:txBody>
          <a:bodyPr vert="horz" lIns="91440" tIns="45720" rIns="91440" bIns="45720" rtlCol="0" anchor="ctr"/>
          <a:lstStyle>
            <a:defPPr>
              <a:defRPr lang="en-US"/>
            </a:defPPr>
            <a:lvl1pPr marL="0" algn="r" defTabSz="457200">
              <a:defRPr sz="1050" b="0" i="0">
                <a:solidFill>
                  <a:schemeClr val="tx1">
                    <a:tint val="75000"/>
                  </a:schemeClr>
                </a:solidFill>
                <a:latin typeface="ABC Monument Grotesk Unlicensed" panose="020B0504040202060203" pitchFamily="34" charset="0"/>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fld id="{DA9AC6FA-B199-E84F-B1FB-68990996531A}" type="slidenum">
              <a:rPr lang="fr-FR" smtClean="0"/>
              <a:pPr/>
              <a:t>‹N°›</a:t>
            </a:fld>
            <a:endParaRPr lang="fr-FR" dirty="0"/>
          </a:p>
        </p:txBody>
      </p:sp>
      <p:sp>
        <p:nvSpPr>
          <p:cNvPr id="19" name="Espace réservé du texte 14">
            <a:extLst>
              <a:ext uri="{FF2B5EF4-FFF2-40B4-BE49-F238E27FC236}">
                <a16:creationId xmlns:a16="http://schemas.microsoft.com/office/drawing/2014/main" id="{3997AD73-B12A-4EFB-A535-E864238BA0D7}"/>
              </a:ext>
            </a:extLst>
          </p:cNvPr>
          <p:cNvSpPr>
            <a:spLocks noGrp="1"/>
          </p:cNvSpPr>
          <p:nvPr>
            <p:ph type="body" sz="quarter" idx="12" hasCustomPrompt="1"/>
          </p:nvPr>
        </p:nvSpPr>
        <p:spPr bwMode="auto">
          <a:xfrm>
            <a:off x="696000" y="2520000"/>
            <a:ext cx="4901135" cy="3173412"/>
          </a:xfrm>
        </p:spPr>
        <p:txBody>
          <a:bodyPr anchor="t" anchorCtr="0">
            <a:normAutofit/>
          </a:bodyPr>
          <a:lstStyle>
            <a:lvl1pPr marL="0" indent="0">
              <a:buNone/>
              <a:defRPr sz="1900" b="0" i="0">
                <a:latin typeface="AMU Monument Grotesk" panose="020B0504040202060203" pitchFamily="34" charset="0"/>
              </a:defRPr>
            </a:lvl1pPr>
          </a:lstStyle>
          <a:p>
            <a:pPr lvl="0"/>
            <a:r>
              <a:rPr lang="fr-FR" dirty="0"/>
              <a:t>Cliquez ici pour modifier le texte</a:t>
            </a:r>
          </a:p>
        </p:txBody>
      </p:sp>
      <p:cxnSp>
        <p:nvCxnSpPr>
          <p:cNvPr id="2" name="Connecteur droit 1">
            <a:extLst>
              <a:ext uri="{FF2B5EF4-FFF2-40B4-BE49-F238E27FC236}">
                <a16:creationId xmlns:a16="http://schemas.microsoft.com/office/drawing/2014/main" id="{61191DCA-496C-6892-C417-3B2F958530E3}"/>
              </a:ext>
            </a:extLst>
          </p:cNvPr>
          <p:cNvCxnSpPr>
            <a:cxnSpLocks/>
          </p:cNvCxnSpPr>
          <p:nvPr userDrawn="1"/>
        </p:nvCxnSpPr>
        <p:spPr bwMode="auto">
          <a:xfrm>
            <a:off x="696000" y="720000"/>
            <a:ext cx="10800000" cy="0"/>
          </a:xfrm>
          <a:prstGeom prst="line">
            <a:avLst/>
          </a:prstGeom>
          <a:ln w="9525">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sp>
        <p:nvSpPr>
          <p:cNvPr id="3" name="Espace réservé du pied de page 2">
            <a:extLst>
              <a:ext uri="{FF2B5EF4-FFF2-40B4-BE49-F238E27FC236}">
                <a16:creationId xmlns:a16="http://schemas.microsoft.com/office/drawing/2014/main" id="{4B1C7B36-66D6-4BC8-A5FB-4D7819E884D4}"/>
              </a:ext>
            </a:extLst>
          </p:cNvPr>
          <p:cNvSpPr>
            <a:spLocks noGrp="1"/>
          </p:cNvSpPr>
          <p:nvPr>
            <p:ph type="ftr" sz="quarter" idx="13"/>
          </p:nvPr>
        </p:nvSpPr>
        <p:spPr/>
        <p:txBody>
          <a:bodyPr/>
          <a:lstStyle/>
          <a:p>
            <a:endParaRPr lang="fr-FR" dirty="0"/>
          </a:p>
        </p:txBody>
      </p:sp>
    </p:spTree>
    <p:extLst>
      <p:ext uri="{BB962C8B-B14F-4D97-AF65-F5344CB8AC3E}">
        <p14:creationId xmlns:p14="http://schemas.microsoft.com/office/powerpoint/2010/main" val="584832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Espace réservé du titre 1"/>
          <p:cNvSpPr>
            <a:spLocks noGrp="1"/>
          </p:cNvSpPr>
          <p:nvPr>
            <p:ph type="title"/>
          </p:nvPr>
        </p:nvSpPr>
        <p:spPr bwMode="auto">
          <a:xfrm>
            <a:off x="720000" y="864000"/>
            <a:ext cx="10804450" cy="1325630"/>
          </a:xfrm>
          <a:prstGeom prst="rect">
            <a:avLst/>
          </a:prstGeom>
          <a:noFill/>
        </p:spPr>
        <p:txBody>
          <a:bodyPr vert="horz" lIns="0" tIns="0" rIns="0" bIns="0" rtlCol="0" anchor="t">
            <a:normAutofit/>
          </a:bodyPr>
          <a:lstStyle/>
          <a:p>
            <a:pPr>
              <a:defRPr/>
            </a:pPr>
            <a:endParaRPr lang="fr-FR" dirty="0"/>
          </a:p>
        </p:txBody>
      </p:sp>
      <p:sp>
        <p:nvSpPr>
          <p:cNvPr id="3" name="Espace réservé du texte 2"/>
          <p:cNvSpPr>
            <a:spLocks noGrp="1"/>
          </p:cNvSpPr>
          <p:nvPr>
            <p:ph type="body" idx="1"/>
          </p:nvPr>
        </p:nvSpPr>
        <p:spPr bwMode="auto">
          <a:xfrm>
            <a:off x="720001" y="2310505"/>
            <a:ext cx="10799999" cy="4044546"/>
          </a:xfrm>
          <a:prstGeom prst="rect">
            <a:avLst/>
          </a:prstGeom>
        </p:spPr>
        <p:txBody>
          <a:bodyPr vert="horz" lIns="0" tIns="0" rIns="0" bIns="0" rtlCol="0">
            <a:normAutofit/>
          </a:bodyPr>
          <a:lstStyle/>
          <a:p>
            <a:pPr lvl="0">
              <a:defRPr/>
            </a:pPr>
            <a:r>
              <a:rPr lang="fr-FR" dirty="0"/>
              <a:t>Cliquez pour modifier les styles du texte du masque</a:t>
            </a:r>
            <a:endParaRPr dirty="0"/>
          </a:p>
          <a:p>
            <a:pPr lvl="1">
              <a:defRPr/>
            </a:pPr>
            <a:r>
              <a:rPr lang="fr-FR" dirty="0"/>
              <a:t>Deuxième niveau</a:t>
            </a:r>
            <a:endParaRPr dirty="0"/>
          </a:p>
          <a:p>
            <a:pPr lvl="2">
              <a:defRPr/>
            </a:pPr>
            <a:r>
              <a:rPr lang="fr-FR" dirty="0"/>
              <a:t>Troisième niveau</a:t>
            </a:r>
            <a:endParaRPr dirty="0"/>
          </a:p>
          <a:p>
            <a:pPr lvl="3">
              <a:defRPr/>
            </a:pPr>
            <a:r>
              <a:rPr lang="fr-FR" dirty="0"/>
              <a:t>Quatrième niveau</a:t>
            </a:r>
            <a:endParaRPr dirty="0"/>
          </a:p>
          <a:p>
            <a:pPr lvl="4">
              <a:defRPr/>
            </a:pPr>
            <a:r>
              <a:rPr lang="fr-FR" dirty="0"/>
              <a:t>Cinquième niveau</a:t>
            </a:r>
            <a:endParaRPr dirty="0"/>
          </a:p>
        </p:txBody>
      </p:sp>
      <p:cxnSp>
        <p:nvCxnSpPr>
          <p:cNvPr id="7" name="Connecteur droit 6">
            <a:extLst>
              <a:ext uri="{FF2B5EF4-FFF2-40B4-BE49-F238E27FC236}">
                <a16:creationId xmlns:a16="http://schemas.microsoft.com/office/drawing/2014/main" id="{082EB67D-A61B-92FB-55B1-4BFC264B0829}"/>
              </a:ext>
            </a:extLst>
          </p:cNvPr>
          <p:cNvCxnSpPr>
            <a:cxnSpLocks/>
          </p:cNvCxnSpPr>
          <p:nvPr/>
        </p:nvCxnSpPr>
        <p:spPr bwMode="auto">
          <a:xfrm>
            <a:off x="720000" y="720000"/>
            <a:ext cx="10800000" cy="0"/>
          </a:xfrm>
          <a:prstGeom prst="line">
            <a:avLst/>
          </a:prstGeom>
          <a:ln w="9525">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pic>
        <p:nvPicPr>
          <p:cNvPr id="8" name="Image 7">
            <a:extLst>
              <a:ext uri="{FF2B5EF4-FFF2-40B4-BE49-F238E27FC236}">
                <a16:creationId xmlns:a16="http://schemas.microsoft.com/office/drawing/2014/main" id="{E9F5A723-0622-4873-03E7-7DF776C0E430}"/>
              </a:ext>
            </a:extLst>
          </p:cNvPr>
          <p:cNvPicPr>
            <a:picLocks noChangeAspect="1"/>
          </p:cNvPicPr>
          <p:nvPr userDrawn="1"/>
        </p:nvPicPr>
        <p:blipFill>
          <a:blip r:embed="rId18">
            <a:extLst>
              <a:ext uri="{96DAC541-7B7A-43D3-8B79-37D633B846F1}">
                <asvg:svgBlip xmlns:asvg="http://schemas.microsoft.com/office/drawing/2016/SVG/main" r:embed="rId19"/>
              </a:ext>
            </a:extLst>
          </a:blip>
          <a:srcRect/>
          <a:stretch/>
        </p:blipFill>
        <p:spPr bwMode="auto">
          <a:xfrm>
            <a:off x="865882" y="180000"/>
            <a:ext cx="918001" cy="396000"/>
          </a:xfrm>
          <a:prstGeom prst="rect">
            <a:avLst/>
          </a:prstGeom>
        </p:spPr>
      </p:pic>
      <p:sp>
        <p:nvSpPr>
          <p:cNvPr id="9" name="Espace réservé du numéro de diapositive 5">
            <a:extLst>
              <a:ext uri="{FF2B5EF4-FFF2-40B4-BE49-F238E27FC236}">
                <a16:creationId xmlns:a16="http://schemas.microsoft.com/office/drawing/2014/main" id="{6DB214E2-F7C0-AB42-1D0D-681DBB1E85AE}"/>
              </a:ext>
            </a:extLst>
          </p:cNvPr>
          <p:cNvSpPr txBox="1">
            <a:spLocks/>
          </p:cNvSpPr>
          <p:nvPr/>
        </p:nvSpPr>
        <p:spPr bwMode="auto">
          <a:xfrm>
            <a:off x="8731106" y="378000"/>
            <a:ext cx="2743200" cy="365125"/>
          </a:xfrm>
          <a:prstGeom prst="rect">
            <a:avLst/>
          </a:prstGeom>
        </p:spPr>
        <p:txBody>
          <a:bodyPr vert="horz" lIns="0" tIns="0" rIns="0" bIns="0" rtlCol="0" anchor="ctr"/>
          <a:lstStyle>
            <a:defPPr>
              <a:defRPr lang="en-US"/>
            </a:defPPr>
            <a:lvl1pPr marL="0" algn="r" defTabSz="457200">
              <a:defRPr sz="1050" b="0" i="0">
                <a:solidFill>
                  <a:schemeClr val="tx1">
                    <a:tint val="75000"/>
                  </a:schemeClr>
                </a:solidFill>
                <a:latin typeface="ABC Monument Grotesk Unlicensed" panose="020B0504040202060203" pitchFamily="34" charset="0"/>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fld id="{DA9AC6FA-B199-E84F-B1FB-68990996531A}" type="slidenum">
              <a:rPr lang="fr-FR" smtClean="0">
                <a:solidFill>
                  <a:schemeClr val="bg1">
                    <a:lumMod val="75000"/>
                  </a:schemeClr>
                </a:solidFill>
                <a:latin typeface="+mn-lt"/>
              </a:rPr>
              <a:pPr/>
              <a:t>‹N°›</a:t>
            </a:fld>
            <a:endParaRPr lang="fr-FR" dirty="0">
              <a:solidFill>
                <a:schemeClr val="bg1">
                  <a:lumMod val="75000"/>
                </a:schemeClr>
              </a:solidFill>
              <a:latin typeface="+mn-lt"/>
            </a:endParaRPr>
          </a:p>
        </p:txBody>
      </p:sp>
      <p:cxnSp>
        <p:nvCxnSpPr>
          <p:cNvPr id="4" name="Connecteur droit 3">
            <a:extLst>
              <a:ext uri="{FF2B5EF4-FFF2-40B4-BE49-F238E27FC236}">
                <a16:creationId xmlns:a16="http://schemas.microsoft.com/office/drawing/2014/main" id="{A05BF105-C9BD-C109-5B62-FB3E5D6AA8D0}"/>
              </a:ext>
            </a:extLst>
          </p:cNvPr>
          <p:cNvCxnSpPr>
            <a:cxnSpLocks/>
          </p:cNvCxnSpPr>
          <p:nvPr userDrawn="1"/>
        </p:nvCxnSpPr>
        <p:spPr bwMode="auto">
          <a:xfrm>
            <a:off x="720000" y="720000"/>
            <a:ext cx="10800000" cy="0"/>
          </a:xfrm>
          <a:prstGeom prst="line">
            <a:avLst/>
          </a:prstGeom>
          <a:ln w="9525">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Espace réservé du pied de page 9">
            <a:extLst>
              <a:ext uri="{FF2B5EF4-FFF2-40B4-BE49-F238E27FC236}">
                <a16:creationId xmlns:a16="http://schemas.microsoft.com/office/drawing/2014/main" id="{64A9837E-37AD-4ED4-89AE-2DCD4261F70F}"/>
              </a:ext>
            </a:extLst>
          </p:cNvPr>
          <p:cNvSpPr>
            <a:spLocks noGrp="1"/>
          </p:cNvSpPr>
          <p:nvPr>
            <p:ph type="ftr" sz="quarter" idx="3"/>
          </p:nvPr>
        </p:nvSpPr>
        <p:spPr>
          <a:xfrm>
            <a:off x="4062600" y="647592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Tree>
    <p:extLst>
      <p:ext uri="{BB962C8B-B14F-4D97-AF65-F5344CB8AC3E}">
        <p14:creationId xmlns:p14="http://schemas.microsoft.com/office/powerpoint/2010/main" val="184911956"/>
      </p:ext>
    </p:extLst>
  </p:cSld>
  <p:clrMap bg1="lt1" tx1="dk1" bg2="lt2" tx2="dk2" accent1="accent1" accent2="accent2" accent3="accent3" accent4="accent4" accent5="accent5" accent6="accent6" hlink="hlink" folHlink="folHlink"/>
  <p:sldLayoutIdLst>
    <p:sldLayoutId id="2147483680" r:id="rId1"/>
    <p:sldLayoutId id="2147483682" r:id="rId2"/>
    <p:sldLayoutId id="2147483674" r:id="rId3"/>
    <p:sldLayoutId id="2147483667" r:id="rId4"/>
    <p:sldLayoutId id="2147483673" r:id="rId5"/>
    <p:sldLayoutId id="2147483652" r:id="rId6"/>
    <p:sldLayoutId id="2147483670" r:id="rId7"/>
    <p:sldLayoutId id="2147483649" r:id="rId8"/>
    <p:sldLayoutId id="2147483679" r:id="rId9"/>
    <p:sldLayoutId id="2147483655" r:id="rId10"/>
    <p:sldLayoutId id="2147483656" r:id="rId11"/>
    <p:sldLayoutId id="2147483677" r:id="rId12"/>
    <p:sldLayoutId id="2147483666" r:id="rId13"/>
    <p:sldLayoutId id="2147483675" r:id="rId14"/>
    <p:sldLayoutId id="2147483678" r:id="rId15"/>
    <p:sldLayoutId id="2147483662" r:id="rId16"/>
  </p:sldLayoutIdLst>
  <p:hf hdr="0" dt="0"/>
  <p:txStyles>
    <p:titleStyle>
      <a:lvl1pPr algn="l" defTabSz="914400" eaLnBrk="1" hangingPunct="1">
        <a:lnSpc>
          <a:spcPct val="90000"/>
        </a:lnSpc>
        <a:spcBef>
          <a:spcPts val="0"/>
        </a:spcBef>
        <a:buNone/>
        <a:defRPr sz="4400" b="0" i="0">
          <a:solidFill>
            <a:schemeClr val="tx1"/>
          </a:solidFill>
          <a:latin typeface="AMU Monument Grotesk" panose="020B0504040202060203" pitchFamily="34" charset="0"/>
          <a:ea typeface="+mj-ea"/>
          <a:cs typeface="+mj-cs"/>
        </a:defRPr>
      </a:lvl1pPr>
    </p:titleStyle>
    <p:bodyStyle>
      <a:lvl1pPr marL="228600" indent="-228600" algn="l" defTabSz="914400" eaLnBrk="1" hangingPunct="1">
        <a:lnSpc>
          <a:spcPct val="90000"/>
        </a:lnSpc>
        <a:spcBef>
          <a:spcPts val="1000"/>
        </a:spcBef>
        <a:buFont typeface="Arial"/>
        <a:buChar char="•"/>
        <a:defRPr sz="2800" b="0" i="0">
          <a:solidFill>
            <a:schemeClr val="tx1"/>
          </a:solidFill>
          <a:latin typeface="AMU Monument Grotesk" panose="020B0504040202060203" pitchFamily="34" charset="0"/>
          <a:ea typeface="+mn-ea"/>
          <a:cs typeface="+mn-cs"/>
        </a:defRPr>
      </a:lvl1pPr>
      <a:lvl2pPr marL="685800" indent="-228600" algn="l" defTabSz="914400" eaLnBrk="1" hangingPunct="1">
        <a:lnSpc>
          <a:spcPct val="90000"/>
        </a:lnSpc>
        <a:spcBef>
          <a:spcPts val="500"/>
        </a:spcBef>
        <a:buFont typeface="Arial"/>
        <a:buChar char="•"/>
        <a:defRPr sz="2400" b="0" i="0">
          <a:solidFill>
            <a:schemeClr val="tx1"/>
          </a:solidFill>
          <a:latin typeface="AMU Monument Grotesk" panose="020B0504040202060203" pitchFamily="34" charset="0"/>
          <a:ea typeface="+mn-ea"/>
          <a:cs typeface="+mn-cs"/>
        </a:defRPr>
      </a:lvl2pPr>
      <a:lvl3pPr marL="1143000" indent="-228600" algn="l" defTabSz="914400" eaLnBrk="1" hangingPunct="1">
        <a:lnSpc>
          <a:spcPct val="90000"/>
        </a:lnSpc>
        <a:spcBef>
          <a:spcPts val="500"/>
        </a:spcBef>
        <a:buFont typeface="Arial"/>
        <a:buChar char="•"/>
        <a:defRPr sz="2000" b="0" i="0">
          <a:solidFill>
            <a:schemeClr val="tx1"/>
          </a:solidFill>
          <a:latin typeface="AMU Monument Grotesk" panose="020B0504040202060203" pitchFamily="34" charset="0"/>
          <a:ea typeface="+mn-ea"/>
          <a:cs typeface="+mn-cs"/>
        </a:defRPr>
      </a:lvl3pPr>
      <a:lvl4pPr marL="1600200" indent="-228600" algn="l" defTabSz="914400" eaLnBrk="1" hangingPunct="1">
        <a:lnSpc>
          <a:spcPct val="90000"/>
        </a:lnSpc>
        <a:spcBef>
          <a:spcPts val="500"/>
        </a:spcBef>
        <a:buFont typeface="Arial"/>
        <a:buChar char="•"/>
        <a:defRPr sz="1800" b="0" i="0">
          <a:solidFill>
            <a:schemeClr val="tx1"/>
          </a:solidFill>
          <a:latin typeface="AMU Monument Grotesk" panose="020B0504040202060203" pitchFamily="34" charset="0"/>
          <a:ea typeface="+mn-ea"/>
          <a:cs typeface="+mn-cs"/>
        </a:defRPr>
      </a:lvl4pPr>
      <a:lvl5pPr marL="2057400" indent="-228600" algn="l" defTabSz="914400" eaLnBrk="1" hangingPunct="1">
        <a:lnSpc>
          <a:spcPct val="90000"/>
        </a:lnSpc>
        <a:spcBef>
          <a:spcPts val="500"/>
        </a:spcBef>
        <a:buFont typeface="Arial"/>
        <a:buChar char="•"/>
        <a:defRPr sz="1800" b="0" i="0">
          <a:solidFill>
            <a:schemeClr val="tx1"/>
          </a:solidFill>
          <a:latin typeface="AMU Monument Grotesk" panose="020B0504040202060203" pitchFamily="34" charset="0"/>
          <a:ea typeface="+mn-ea"/>
          <a:cs typeface="+mn-cs"/>
        </a:defRPr>
      </a:lvl5pPr>
      <a:lvl6pPr marL="2514600" indent="-228600" algn="l" defTabSz="914400" eaLnBrk="1" hangingPunct="1">
        <a:lnSpc>
          <a:spcPct val="90000"/>
        </a:lnSpc>
        <a:spcBef>
          <a:spcPts val="500"/>
        </a:spcBef>
        <a:buFont typeface="Arial"/>
        <a:buChar char="•"/>
        <a:defRPr sz="1800">
          <a:solidFill>
            <a:schemeClr val="tx1"/>
          </a:solidFill>
          <a:latin typeface="+mn-lt"/>
          <a:ea typeface="+mn-ea"/>
          <a:cs typeface="+mn-cs"/>
        </a:defRPr>
      </a:lvl6pPr>
      <a:lvl7pPr marL="2971800" indent="-228600" algn="l" defTabSz="914400" eaLnBrk="1" hangingPunct="1">
        <a:lnSpc>
          <a:spcPct val="90000"/>
        </a:lnSpc>
        <a:spcBef>
          <a:spcPts val="500"/>
        </a:spcBef>
        <a:buFont typeface="Arial"/>
        <a:buChar char="•"/>
        <a:defRPr sz="1800">
          <a:solidFill>
            <a:schemeClr val="tx1"/>
          </a:solidFill>
          <a:latin typeface="+mn-lt"/>
          <a:ea typeface="+mn-ea"/>
          <a:cs typeface="+mn-cs"/>
        </a:defRPr>
      </a:lvl7pPr>
      <a:lvl8pPr marL="3429000" indent="-228600" algn="l" defTabSz="914400" eaLnBrk="1" hangingPunct="1">
        <a:lnSpc>
          <a:spcPct val="90000"/>
        </a:lnSpc>
        <a:spcBef>
          <a:spcPts val="500"/>
        </a:spcBef>
        <a:buFont typeface="Arial"/>
        <a:buChar char="•"/>
        <a:defRPr sz="1800">
          <a:solidFill>
            <a:schemeClr val="tx1"/>
          </a:solidFill>
          <a:latin typeface="+mn-lt"/>
          <a:ea typeface="+mn-ea"/>
          <a:cs typeface="+mn-cs"/>
        </a:defRPr>
      </a:lvl8pPr>
      <a:lvl9pPr marL="3886200" indent="-228600" algn="l" defTabSz="914400" eaLnBrk="1" hangingPunct="1">
        <a:lnSpc>
          <a:spcPct val="90000"/>
        </a:lnSpc>
        <a:spcBef>
          <a:spcPts val="500"/>
        </a:spcBef>
        <a:buFont typeface="Arial"/>
        <a:buChar char="•"/>
        <a:defRPr sz="1800">
          <a:solidFill>
            <a:schemeClr val="tx1"/>
          </a:solidFill>
          <a:latin typeface="+mn-lt"/>
          <a:ea typeface="+mn-ea"/>
          <a:cs typeface="+mn-cs"/>
        </a:defRPr>
      </a:lvl9pPr>
    </p:bodyStyle>
    <p:otherStyle>
      <a:defPPr>
        <a:defRPr lang="fr-FR"/>
      </a:defPPr>
      <a:lvl1pPr marL="0" algn="l" defTabSz="914400" eaLnBrk="1" hangingPunct="1">
        <a:defRPr sz="1800">
          <a:solidFill>
            <a:schemeClr val="tx1"/>
          </a:solidFill>
          <a:latin typeface="+mn-lt"/>
          <a:ea typeface="+mn-ea"/>
          <a:cs typeface="+mn-cs"/>
        </a:defRPr>
      </a:lvl1pPr>
      <a:lvl2pPr marL="457200" algn="l" defTabSz="914400" eaLnBrk="1" hangingPunct="1">
        <a:defRPr sz="1800">
          <a:solidFill>
            <a:schemeClr val="tx1"/>
          </a:solidFill>
          <a:latin typeface="+mn-lt"/>
          <a:ea typeface="+mn-ea"/>
          <a:cs typeface="+mn-cs"/>
        </a:defRPr>
      </a:lvl2pPr>
      <a:lvl3pPr marL="914400" algn="l" defTabSz="914400" eaLnBrk="1" hangingPunct="1">
        <a:defRPr sz="1800">
          <a:solidFill>
            <a:schemeClr val="tx1"/>
          </a:solidFill>
          <a:latin typeface="+mn-lt"/>
          <a:ea typeface="+mn-ea"/>
          <a:cs typeface="+mn-cs"/>
        </a:defRPr>
      </a:lvl3pPr>
      <a:lvl4pPr marL="1371600" algn="l" defTabSz="914400" eaLnBrk="1" hangingPunct="1">
        <a:defRPr sz="1800">
          <a:solidFill>
            <a:schemeClr val="tx1"/>
          </a:solidFill>
          <a:latin typeface="+mn-lt"/>
          <a:ea typeface="+mn-ea"/>
          <a:cs typeface="+mn-cs"/>
        </a:defRPr>
      </a:lvl4pPr>
      <a:lvl5pPr marL="1828800" algn="l" defTabSz="914400" eaLnBrk="1" hangingPunct="1">
        <a:defRPr sz="1800">
          <a:solidFill>
            <a:schemeClr val="tx1"/>
          </a:solidFill>
          <a:latin typeface="+mn-lt"/>
          <a:ea typeface="+mn-ea"/>
          <a:cs typeface="+mn-cs"/>
        </a:defRPr>
      </a:lvl5pPr>
      <a:lvl6pPr marL="2286000" algn="l" defTabSz="914400" eaLnBrk="1" hangingPunct="1">
        <a:defRPr sz="1800">
          <a:solidFill>
            <a:schemeClr val="tx1"/>
          </a:solidFill>
          <a:latin typeface="+mn-lt"/>
          <a:ea typeface="+mn-ea"/>
          <a:cs typeface="+mn-cs"/>
        </a:defRPr>
      </a:lvl6pPr>
      <a:lvl7pPr marL="2743200" algn="l" defTabSz="914400" eaLnBrk="1" hangingPunct="1">
        <a:defRPr sz="1800">
          <a:solidFill>
            <a:schemeClr val="tx1"/>
          </a:solidFill>
          <a:latin typeface="+mn-lt"/>
          <a:ea typeface="+mn-ea"/>
          <a:cs typeface="+mn-cs"/>
        </a:defRPr>
      </a:lvl7pPr>
      <a:lvl8pPr marL="3200400" algn="l" defTabSz="914400" eaLnBrk="1" hangingPunct="1">
        <a:defRPr sz="1800">
          <a:solidFill>
            <a:schemeClr val="tx1"/>
          </a:solidFill>
          <a:latin typeface="+mn-lt"/>
          <a:ea typeface="+mn-ea"/>
          <a:cs typeface="+mn-cs"/>
        </a:defRPr>
      </a:lvl8pPr>
      <a:lvl9pPr marL="3657600" algn="l" defTabSz="914400" eaLnBrk="1" hangingPunct="1">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C62484-C4F6-4381-9592-D5E7D1824724}"/>
              </a:ext>
            </a:extLst>
          </p:cNvPr>
          <p:cNvSpPr>
            <a:spLocks noGrp="1"/>
          </p:cNvSpPr>
          <p:nvPr>
            <p:ph type="title"/>
          </p:nvPr>
        </p:nvSpPr>
        <p:spPr/>
        <p:txBody>
          <a:bodyPr>
            <a:normAutofit fontScale="90000"/>
          </a:bodyPr>
          <a:lstStyle/>
          <a:p>
            <a:pPr algn="ctr"/>
            <a:r>
              <a:rPr lang="en-US" dirty="0">
                <a:solidFill>
                  <a:srgbClr val="FF0000"/>
                </a:solidFill>
              </a:rPr>
              <a:t>Defense schedule – Summer break 2026</a:t>
            </a:r>
            <a:br>
              <a:rPr lang="en-US" dirty="0"/>
            </a:br>
            <a:r>
              <a:rPr lang="en-US" dirty="0"/>
              <a:t>Guidelines for doctoral candidates wishing to defend</a:t>
            </a:r>
            <a:endParaRPr lang="fr-FR" b="1" dirty="0">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DD2AE376-1DED-EC6F-7AE5-6B2284873B56}"/>
              </a:ext>
            </a:extLst>
          </p:cNvPr>
          <p:cNvSpPr txBox="1"/>
          <p:nvPr/>
        </p:nvSpPr>
        <p:spPr>
          <a:xfrm>
            <a:off x="857573" y="2515406"/>
            <a:ext cx="10476854" cy="2862322"/>
          </a:xfrm>
          <a:prstGeom prst="rect">
            <a:avLst/>
          </a:prstGeom>
          <a:noFill/>
          <a:ln>
            <a:solidFill>
              <a:schemeClr val="accent1"/>
            </a:solidFill>
          </a:ln>
        </p:spPr>
        <p:txBody>
          <a:bodyPr wrap="square" rtlCol="0">
            <a:spAutoFit/>
          </a:bodyPr>
          <a:lstStyle/>
          <a:p>
            <a:pPr lvl="1" algn="ctr"/>
            <a:endParaRPr lang="fr-FR" b="1" i="1" dirty="0">
              <a:solidFill>
                <a:srgbClr val="00B050"/>
              </a:solidFill>
            </a:endParaRPr>
          </a:p>
          <a:p>
            <a:r>
              <a:rPr lang="en-US" dirty="0"/>
              <a:t>You will find below a summary table of defense dates for the spring–summer period. Please refer to it to organize your defense application process.</a:t>
            </a:r>
          </a:p>
          <a:p>
            <a:endParaRPr lang="en-US" dirty="0"/>
          </a:p>
          <a:p>
            <a:r>
              <a:rPr lang="en-US" dirty="0"/>
              <a:t>⚠️ Please note: due to the administrative closure of services, no administrative processing of your defense applications will be carried out during the period from July 25 to August 23. Please make the necessary arrangements accordingly.</a:t>
            </a:r>
          </a:p>
          <a:p>
            <a:pPr lvl="1" algn="ctr"/>
            <a:endParaRPr lang="fr-FR" b="1" i="1" dirty="0">
              <a:solidFill>
                <a:srgbClr val="00B050"/>
              </a:solidFill>
            </a:endParaRPr>
          </a:p>
          <a:p>
            <a:pPr lvl="1" algn="ctr"/>
            <a:endParaRPr lang="fr-FR" i="1" dirty="0"/>
          </a:p>
          <a:p>
            <a:endParaRPr lang="fr-FR" dirty="0"/>
          </a:p>
        </p:txBody>
      </p:sp>
    </p:spTree>
    <p:extLst>
      <p:ext uri="{BB962C8B-B14F-4D97-AF65-F5344CB8AC3E}">
        <p14:creationId xmlns:p14="http://schemas.microsoft.com/office/powerpoint/2010/main" val="1191812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E83D7-FFA1-8795-42FF-8C21290AFFB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0EE95FD-8660-ACB7-351D-2C3A06AC7CC3}"/>
              </a:ext>
            </a:extLst>
          </p:cNvPr>
          <p:cNvSpPr>
            <a:spLocks noGrp="1"/>
          </p:cNvSpPr>
          <p:nvPr>
            <p:ph type="title"/>
          </p:nvPr>
        </p:nvSpPr>
        <p:spPr>
          <a:xfrm>
            <a:off x="768457" y="5608406"/>
            <a:ext cx="10515600" cy="1043405"/>
          </a:xfrm>
        </p:spPr>
        <p:txBody>
          <a:bodyPr>
            <a:normAutofit/>
          </a:bodyPr>
          <a:lstStyle/>
          <a:p>
            <a:pPr algn="ctr"/>
            <a:r>
              <a:rPr lang="en-US" sz="2400" dirty="0">
                <a:solidFill>
                  <a:srgbClr val="00B050"/>
                </a:solidFill>
              </a:rPr>
              <a:t>For defenses scheduled between August 24 and September 7, 2026,</a:t>
            </a:r>
            <a:br>
              <a:rPr lang="en-US" sz="2400" dirty="0">
                <a:solidFill>
                  <a:srgbClr val="00B050"/>
                </a:solidFill>
              </a:rPr>
            </a:br>
            <a:r>
              <a:rPr lang="en-US" sz="2400" dirty="0">
                <a:solidFill>
                  <a:srgbClr val="00B050"/>
                </a:solidFill>
              </a:rPr>
              <a:t>the deadline for the return of the reviewers’ reports is July 3, 2026 at the late</a:t>
            </a:r>
            <a:br>
              <a:rPr lang="fr-FR" sz="2400" b="1" dirty="0">
                <a:highlight>
                  <a:srgbClr val="53DE94"/>
                </a:highlight>
                <a:latin typeface="Arial" panose="020B0604020202020204" pitchFamily="34" charset="0"/>
                <a:cs typeface="Arial" panose="020B0604020202020204" pitchFamily="34" charset="0"/>
              </a:rPr>
            </a:br>
            <a:endParaRPr lang="fr-FR" sz="2400" dirty="0">
              <a:highlight>
                <a:srgbClr val="53DE94"/>
              </a:highlight>
            </a:endParaRPr>
          </a:p>
        </p:txBody>
      </p:sp>
      <p:graphicFrame>
        <p:nvGraphicFramePr>
          <p:cNvPr id="3" name="Tableau 2">
            <a:extLst>
              <a:ext uri="{FF2B5EF4-FFF2-40B4-BE49-F238E27FC236}">
                <a16:creationId xmlns:a16="http://schemas.microsoft.com/office/drawing/2014/main" id="{A3DF3C92-1FDE-4D47-5B39-0203A273D9AF}"/>
              </a:ext>
            </a:extLst>
          </p:cNvPr>
          <p:cNvGraphicFramePr>
            <a:graphicFrameLocks noGrp="1"/>
          </p:cNvGraphicFramePr>
          <p:nvPr>
            <p:extLst>
              <p:ext uri="{D42A27DB-BD31-4B8C-83A1-F6EECF244321}">
                <p14:modId xmlns:p14="http://schemas.microsoft.com/office/powerpoint/2010/main" val="2115054140"/>
              </p:ext>
            </p:extLst>
          </p:nvPr>
        </p:nvGraphicFramePr>
        <p:xfrm>
          <a:off x="768457" y="2386279"/>
          <a:ext cx="10515600" cy="2926080"/>
        </p:xfrm>
        <a:graphic>
          <a:graphicData uri="http://schemas.openxmlformats.org/drawingml/2006/table">
            <a:tbl>
              <a:tblPr firstRow="1" bandRow="1">
                <a:tableStyleId>{2D5ABB26-0587-4C30-8999-92F81FD0307C}</a:tableStyleId>
              </a:tblPr>
              <a:tblGrid>
                <a:gridCol w="1893720">
                  <a:extLst>
                    <a:ext uri="{9D8B030D-6E8A-4147-A177-3AD203B41FA5}">
                      <a16:colId xmlns:a16="http://schemas.microsoft.com/office/drawing/2014/main" val="3018789137"/>
                    </a:ext>
                  </a:extLst>
                </a:gridCol>
                <a:gridCol w="1611480">
                  <a:extLst>
                    <a:ext uri="{9D8B030D-6E8A-4147-A177-3AD203B41FA5}">
                      <a16:colId xmlns:a16="http://schemas.microsoft.com/office/drawing/2014/main" val="558163909"/>
                    </a:ext>
                  </a:extLst>
                </a:gridCol>
                <a:gridCol w="1752600">
                  <a:extLst>
                    <a:ext uri="{9D8B030D-6E8A-4147-A177-3AD203B41FA5}">
                      <a16:colId xmlns:a16="http://schemas.microsoft.com/office/drawing/2014/main" val="2742949702"/>
                    </a:ext>
                  </a:extLst>
                </a:gridCol>
                <a:gridCol w="1578310">
                  <a:extLst>
                    <a:ext uri="{9D8B030D-6E8A-4147-A177-3AD203B41FA5}">
                      <a16:colId xmlns:a16="http://schemas.microsoft.com/office/drawing/2014/main" val="1467074314"/>
                    </a:ext>
                  </a:extLst>
                </a:gridCol>
                <a:gridCol w="1782501">
                  <a:extLst>
                    <a:ext uri="{9D8B030D-6E8A-4147-A177-3AD203B41FA5}">
                      <a16:colId xmlns:a16="http://schemas.microsoft.com/office/drawing/2014/main" val="3389561659"/>
                    </a:ext>
                  </a:extLst>
                </a:gridCol>
                <a:gridCol w="1896989">
                  <a:extLst>
                    <a:ext uri="{9D8B030D-6E8A-4147-A177-3AD203B41FA5}">
                      <a16:colId xmlns:a16="http://schemas.microsoft.com/office/drawing/2014/main" val="1605908581"/>
                    </a:ext>
                  </a:extLst>
                </a:gridCol>
              </a:tblGrid>
              <a:tr h="77371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dirty="0"/>
                        <a:t>Submission date of the defense application in ADUM</a:t>
                      </a:r>
                      <a:endParaRPr lang="fr-FR" sz="1800"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dirty="0" err="1"/>
                        <a:t>until</a:t>
                      </a:r>
                      <a:r>
                        <a:rPr lang="fr-FR" dirty="0"/>
                        <a:t> May 29, 2026</a:t>
                      </a:r>
                      <a:endParaRPr lang="fr-FR" sz="1800" dirty="0">
                        <a:solidFill>
                          <a:schemeClr val="accent1">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from May 30 to July 14, 2026</a:t>
                      </a:r>
                      <a:endParaRPr lang="fr-FR" sz="1800" dirty="0">
                        <a:solidFill>
                          <a:schemeClr val="accent1">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from July 15 to July 24, 2026</a:t>
                      </a:r>
                      <a:endParaRPr lang="fr-FR" sz="1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Between July 25 and August 23, 2026</a:t>
                      </a:r>
                      <a:endParaRPr lang="fr-FR" sz="1800"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dirty="0"/>
                        <a:t>From August 24, 2026 onward</a:t>
                      </a:r>
                      <a:endParaRPr lang="fr-FR" sz="1800" dirty="0">
                        <a:solidFill>
                          <a:srgbClr val="00B05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07602074"/>
                  </a:ext>
                </a:extLst>
              </a:tr>
              <a:tr h="1354464">
                <a:tc>
                  <a:txBody>
                    <a:bodyPr/>
                    <a:lstStyle/>
                    <a:p>
                      <a:r>
                        <a:rPr lang="en-US" dirty="0"/>
                        <a:t>Availability of the defense date in ADUM</a:t>
                      </a:r>
                      <a:endParaRPr lang="fr-FR" sz="1800" dirty="0">
                        <a:solidFill>
                          <a:srgbClr val="1C63DE"/>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Possibility to defend until July 24</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800" dirty="0">
                          <a:solidFill>
                            <a:schemeClr val="accent1">
                              <a:lumMod val="75000"/>
                            </a:schemeClr>
                          </a:solidFill>
                        </a:rPr>
                        <a:t> </a:t>
                      </a:r>
                      <a:r>
                        <a:rPr lang="en-US" dirty="0"/>
                        <a:t>Possibility to defend from September 8</a:t>
                      </a:r>
                      <a:endParaRPr lang="fr-FR" sz="1800" b="1" dirty="0">
                        <a:solidFill>
                          <a:schemeClr val="accent1">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Possibility to defend from October 19</a:t>
                      </a:r>
                      <a:endParaRPr lang="fr-FR" sz="1800" b="1" dirty="0">
                        <a:solidFill>
                          <a:schemeClr val="accent1">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NO APPLICATIONS PROCESSED</a:t>
                      </a:r>
                      <a:br>
                        <a:rPr lang="en-US" dirty="0"/>
                      </a:br>
                      <a:r>
                        <a:rPr lang="en-US" dirty="0"/>
                        <a:t>Defenses will not be able to take place</a:t>
                      </a:r>
                      <a:endParaRPr lang="fr-FR" sz="1800" b="1" dirty="0">
                        <a:solidFill>
                          <a:srgbClr val="0070C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Possibility to defend from October 19 onward</a:t>
                      </a:r>
                      <a:endParaRPr lang="fr-FR" sz="18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3270834"/>
                  </a:ext>
                </a:extLst>
              </a:tr>
            </a:tbl>
          </a:graphicData>
        </a:graphic>
      </p:graphicFrame>
      <p:sp>
        <p:nvSpPr>
          <p:cNvPr id="4" name="Titre 1">
            <a:extLst>
              <a:ext uri="{FF2B5EF4-FFF2-40B4-BE49-F238E27FC236}">
                <a16:creationId xmlns:a16="http://schemas.microsoft.com/office/drawing/2014/main" id="{50317A11-C028-F44A-1E50-A71F4158AAE4}"/>
              </a:ext>
            </a:extLst>
          </p:cNvPr>
          <p:cNvSpPr txBox="1">
            <a:spLocks/>
          </p:cNvSpPr>
          <p:nvPr/>
        </p:nvSpPr>
        <p:spPr bwMode="auto">
          <a:xfrm>
            <a:off x="920857" y="1099160"/>
            <a:ext cx="10515600" cy="837636"/>
          </a:xfrm>
          <a:prstGeom prst="rect">
            <a:avLst/>
          </a:prstGeom>
          <a:noFill/>
        </p:spPr>
        <p:txBody>
          <a:bodyPr vert="horz" lIns="0" tIns="0" rIns="0" bIns="0" rtlCol="0" anchor="t" anchorCtr="0">
            <a:normAutofit fontScale="75000" lnSpcReduction="20000"/>
          </a:bodyPr>
          <a:lstStyle>
            <a:lvl1pPr algn="l" defTabSz="914400" eaLnBrk="1" hangingPunct="1">
              <a:lnSpc>
                <a:spcPct val="90000"/>
              </a:lnSpc>
              <a:spcBef>
                <a:spcPts val="0"/>
              </a:spcBef>
              <a:buNone/>
              <a:defRPr sz="3600" b="0" i="0">
                <a:solidFill>
                  <a:schemeClr val="tx1"/>
                </a:solidFill>
                <a:latin typeface="AMU Monument Grotesk" panose="020B0504040202060203" pitchFamily="34" charset="0"/>
                <a:ea typeface="+mj-ea"/>
                <a:cs typeface="+mj-cs"/>
              </a:defRPr>
            </a:lvl1pPr>
          </a:lstStyle>
          <a:p>
            <a:pPr algn="ctr"/>
            <a:r>
              <a:rPr lang="en-US" dirty="0"/>
              <a:t>Schedule for submitting defense applications – Spring–Summer 2026</a:t>
            </a:r>
            <a:br>
              <a:rPr lang="fr-FR" b="1" dirty="0">
                <a:latin typeface="Arial" panose="020B0604020202020204" pitchFamily="34" charset="0"/>
                <a:cs typeface="Arial" panose="020B0604020202020204" pitchFamily="34" charset="0"/>
              </a:rPr>
            </a:br>
            <a:endParaRPr lang="fr-FR" dirty="0"/>
          </a:p>
        </p:txBody>
      </p:sp>
    </p:spTree>
    <p:extLst>
      <p:ext uri="{BB962C8B-B14F-4D97-AF65-F5344CB8AC3E}">
        <p14:creationId xmlns:p14="http://schemas.microsoft.com/office/powerpoint/2010/main" val="2987663427"/>
      </p:ext>
    </p:extLst>
  </p:cSld>
  <p:clrMapOvr>
    <a:masterClrMapping/>
  </p:clrMapOvr>
</p:sld>
</file>

<file path=ppt/theme/theme1.xml><?xml version="1.0" encoding="utf-8"?>
<a:theme xmlns:a="http://schemas.openxmlformats.org/drawingml/2006/main" name="Theme_amU-institutionnel_1">
  <a:themeElements>
    <a:clrScheme name="couleurs amU institutionnel">
      <a:dk1>
        <a:srgbClr val="000000"/>
      </a:dk1>
      <a:lt1>
        <a:srgbClr val="FFFFFF"/>
      </a:lt1>
      <a:dk2>
        <a:srgbClr val="1E62DC"/>
      </a:dk2>
      <a:lt2>
        <a:srgbClr val="FFFE85"/>
      </a:lt2>
      <a:accent1>
        <a:srgbClr val="00008E"/>
      </a:accent1>
      <a:accent2>
        <a:srgbClr val="FFFFBF"/>
      </a:accent2>
      <a:accent3>
        <a:srgbClr val="990000"/>
      </a:accent3>
      <a:accent4>
        <a:srgbClr val="FFD4CC"/>
      </a:accent4>
      <a:accent5>
        <a:srgbClr val="DCCBFE"/>
      </a:accent5>
      <a:accent6>
        <a:srgbClr val="640097"/>
      </a:accent6>
      <a:hlink>
        <a:srgbClr val="1E63DD"/>
      </a:hlink>
      <a:folHlink>
        <a:srgbClr val="980000"/>
      </a:folHlink>
    </a:clrScheme>
    <a:fontScheme name="Police amU">
      <a:majorFont>
        <a:latin typeface="AMU Monument Grotesk Medium"/>
        <a:ea typeface="Arial"/>
        <a:cs typeface="Arial"/>
      </a:majorFont>
      <a:minorFont>
        <a:latin typeface="AMU Monument Grotesk"/>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ele_PPT_amU_16-9" id="{73042067-D010-904E-BC69-08D18FDF1880}" vid="{D91FB86A-4868-1645-96B5-4CD0FB48D18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modele_PPT_amU_16-9</Template>
  <TotalTime>275</TotalTime>
  <Words>213</Words>
  <Application>Microsoft Office PowerPoint</Application>
  <DocSecurity>0</DocSecurity>
  <PresentationFormat>Grand écran</PresentationFormat>
  <Paragraphs>20</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AMU Monument Grotesk</vt:lpstr>
      <vt:lpstr>AMU Monument Grotesk Medium</vt:lpstr>
      <vt:lpstr>Arial</vt:lpstr>
      <vt:lpstr>Calibri</vt:lpstr>
      <vt:lpstr>Theme_amU-institutionnel_1</vt:lpstr>
      <vt:lpstr>Defense schedule – Summer break 2026 Guidelines for doctoral candidates wishing to defend</vt:lpstr>
      <vt:lpstr>For defenses scheduled between August 24 and September 7, 2026, the deadline for the return of the reviewers’ reports is July 3, 2026 at the late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Disposition 01a Slide Titre sans image</dc:title>
  <dc:subject/>
  <dc:creator>GARKUN Kateryna</dc:creator>
  <cp:keywords/>
  <dc:description/>
  <cp:lastModifiedBy>ALBINSKI FROUIN Cindy</cp:lastModifiedBy>
  <cp:revision>35</cp:revision>
  <cp:lastPrinted>2025-03-26T16:26:40Z</cp:lastPrinted>
  <dcterms:created xsi:type="dcterms:W3CDTF">2025-03-26T16:15:32Z</dcterms:created>
  <dcterms:modified xsi:type="dcterms:W3CDTF">2026-03-23T14:53:16Z</dcterms:modified>
  <cp:category/>
  <dc:identifier/>
  <cp:contentStatus/>
  <dc:language/>
  <cp:version/>
</cp:coreProperties>
</file>